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svg" ContentType="image/svg+xml"/>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dMasterIdLst>
    <p:sldMasterId id="2147483648" r:id="rId5"/>
  </p:sldMasterIdLst>
  <p:notesMasterIdLst>
    <p:notesMasterId r:id="rId6"/>
  </p:notesMasterIdLst>
  <p:sldIdLst>
    <p:sldId id="256" r:id="rId7"/>
    <p:sldId id="257" r:id="rId8"/>
    <p:sldId id="259" r:id="rId9"/>
    <p:sldId id="261" r:id="rId10"/>
    <p:sldId id="260" r:id="rId11"/>
    <p:sldId id="263" r:id="rId12"/>
    <p:sldId id="264" r:id="rId13"/>
    <p:sldId id="262" r:id="rId14"/>
    <p:sldId id="258" r:id="rId15"/>
  </p:sldIdLst>
  <p:sldSz cx="12192000" cy="6858000"/>
  <p:notesSz cx="6858000" cy="12192000"/>
  <p:defaultTextStyle>
    <a:lvl1pPr marL="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9pPr>
  </p:defaultTextStyle>
</p:presentation>
</file>

<file path=ppt/presProps.xml><?xml version="1.0" encoding="utf-8"?>
<p:presentation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howPr showNarration="1">
    <p:penClr>
      <a:srgbClr val="0000FF"/>
    </p:penClr>
  </p:showPr>
  <p:extLst>
    <p:ext uri="smNativeData">
      <pr:smAppRevision xmlns:pr="smNativeData" xmlns="smNativeData" dt="1698519194" val="1204" rev64="64" revOS="4"/>
      <pr:smFileRevision xmlns:pr="smNativeData" xmlns="smNativeData" dt="1698519194" val="101"/>
      <pr:guideOptions xmlns:pr="smNativeData" xmlns="smNativeData" dt="1698519194" snapToGrid="1" snapToBorders="1" snapToGuide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ideViewPr>
    <p:cSldViewPr snapToObjects="1" showGuides="1">
      <p:cViewPr varScale="1">
        <p:scale>
          <a:sx n="52" d="100"/>
          <a:sy n="52" d="100"/>
        </p:scale>
        <p:origin x="683" y="214"/>
      </p:cViewPr>
      <p:guideLst x="0" y="0">
        <p:guide orient="horz" pos="2160"/>
        <p:guide pos="3840"/>
      </p:guideLst>
    </p:cSldViewPr>
  </p:slideViewPr>
  <p:outlineViewPr>
    <p:cViewPr>
      <p:scale>
        <a:sx n="33" d="100"/>
        <a:sy n="33" d="100"/>
      </p:scale>
      <p:origin x="0" y="0"/>
    </p:cViewPr>
  </p:outlineViewPr>
  <p:sorterViewPr>
    <p:cViewPr>
      <p:scale>
        <a:sx n="12" d="100"/>
        <a:sy n="12" d="100"/>
      </p:scale>
      <p:origin x="0" y="0"/>
    </p:cViewPr>
  </p:sorterViewPr>
  <p:notesViewPr>
    <p:cSldViewPr snapToObjects="1" showGuides="1">
      <p:cViewPr>
        <p:scale>
          <a:sx n="52" d="100"/>
          <a:sy n="52" d="100"/>
        </p:scale>
        <p:origin x="683" y="214"/>
      </p:cViewPr>
    </p:cSldViewPr>
  </p:notesViewPr>
  <p:gridSpacing cx="73477120" cy="73477120"/>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notesMasters/_rels/notesMaster1.xml.rels><?xml version="1.0" encoding="UTF-8" standalone="yes" ?>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KopfzeilenBereich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AAAAABIEgAAwAMAABAAAAAmAAAACAAAAP//////////MAAAABQAAAAAAAAAAAD//wAAAQAAAP//AAABAA=="/>
              </a:ext>
            </a:extLst>
          </p:cNvSpPr>
          <p:nvPr>
            <p:ph type="hdr" sz="quarter"/>
          </p:nvPr>
        </p:nvSpPr>
        <p:spPr>
          <a:xfrm>
            <a:off x="0" y="0"/>
            <a:ext cx="2971800" cy="609600"/>
          </a:xfrm>
          <a:prstGeom prst="rect">
            <a:avLst/>
          </a:prstGeom>
          <a:noFill/>
          <a:ln>
            <a:noFill/>
          </a:ln>
          <a:effectLst/>
        </p:spPr>
        <p:txBody>
          <a:bodyPr vert="horz" wrap="square" numCol="1" spcCol="215900" anchor="t">
            <a:prstTxWarp prst="textNoShape">
              <a:avLst/>
            </a:prstTxWarp>
          </a:bodyPr>
          <a:lstStyle>
            <a:lvl1pPr algn="l">
              <a:defRPr sz="1200" cap="none"/>
            </a:lvl1pPr>
          </a:lstStyle>
          <a:p>
            <a:pPr/>
          </a:p>
        </p:txBody>
      </p:sp>
      <p:sp>
        <p:nvSpPr>
          <p:cNvPr id="3" name="ZeitstempelBereich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6BcAAAAAAAAwKgAAwAMAABAAAAAmAAAACAAAAP//////////MAAAABQAAAAAAAAAAAD//wAAAQAAAP//AAABAA=="/>
              </a:ext>
            </a:extLst>
          </p:cNvSpPr>
          <p:nvPr>
            <p:ph type="dt" sz="quarter" idx="10"/>
          </p:nvPr>
        </p:nvSpPr>
        <p:spPr>
          <a:xfrm>
            <a:off x="3886200" y="0"/>
            <a:ext cx="2971800" cy="609600"/>
          </a:xfrm>
          <a:prstGeom prst="rect">
            <a:avLst/>
          </a:prstGeom>
          <a:noFill/>
          <a:ln>
            <a:noFill/>
          </a:ln>
          <a:effectLst/>
        </p:spPr>
        <p:txBody>
          <a:bodyPr vert="horz" wrap="square" numCol="1" spcCol="215900" anchor="t">
            <a:prstTxWarp prst="textNoShape">
              <a:avLst/>
            </a:prstTxWarp>
          </a:bodyPr>
          <a:lstStyle>
            <a:lvl1pPr algn="r">
              <a:defRPr sz="1200" cap="none"/>
            </a:lvl1pPr>
          </a:lstStyle>
          <a:p>
            <a:pPr/>
            <a:fld id="{579136F1-BFBA-C4C0-F429-49957867021C}" type="datetime1">
              <a:t/>
            </a:fld>
          </a:p>
        </p:txBody>
      </p:sp>
      <p:sp>
        <p:nvSpPr>
          <p:cNvPr id="4"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MAAAABQAAAAAAAAAAAD//wAAAQAAAP//AAABAA=="/>
              </a:ext>
            </a:extLst>
          </p:cNvSpPr>
          <p:nvPr>
            <p:ph type="sldImg" idx="2"/>
          </p:nvPr>
        </p:nvSpPr>
        <p:spPr>
          <a:xfrm>
            <a:off x="1143000" y="914400"/>
            <a:ext cx="4572000" cy="4572000"/>
          </a:xfrm>
          <a:prstGeom prst="rect">
            <a:avLst/>
          </a:prstGeom>
          <a:solidFill>
            <a:schemeClr val="accent1"/>
          </a:solidFill>
          <a:ln w="12700" cap="flat" cmpd="sng" algn="ctr">
            <a:solidFill>
              <a:schemeClr val="tx1"/>
            </a:solidFill>
            <a:prstDash val="solid"/>
            <a:headEnd type="none"/>
            <a:tailEnd type="none"/>
          </a:ln>
          <a:effectLst/>
        </p:spPr>
      </p:sp>
      <p:sp>
        <p:nvSpPr>
          <p:cNvPr id="5"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MAAAABQAAAAAAAAAAAD//wAAAQAAAP//AAABAA=="/>
              </a:ext>
            </a:extLst>
          </p:cNvSpPr>
          <p:nvPr>
            <p:ph type="body" idx="3"/>
          </p:nvPr>
        </p:nvSpPr>
        <p:spPr>
          <a:xfrm>
            <a:off x="685800" y="5791200"/>
            <a:ext cx="5486400" cy="5486400"/>
          </a:xfrm>
          <a:prstGeom prst="rect">
            <a:avLst/>
          </a:prstGeom>
          <a:noFill/>
          <a:ln>
            <a:noFill/>
          </a:ln>
          <a:effectLst/>
        </p:spPr>
        <p:txBody>
          <a:bodyPr vert="horz" wrap="square" numCol="1" spcCol="215900" anchor="t">
            <a:prstTxWarp prst="textNoShape">
              <a:avLst/>
            </a:prstTxWarp>
          </a:bodyPr>
          <a:lstStyle/>
          <a:p>
            <a:pPr/>
            <a:r>
              <a:t>Master-Textstil durch Klicken bearbeiten</a:t>
            </a:r>
          </a:p>
          <a:p>
            <a:pPr lvl="1"/>
            <a:r>
              <a:t>Zweite Ebene</a:t>
            </a:r>
          </a:p>
          <a:p>
            <a:pPr lvl="2"/>
            <a:r>
              <a:t>Dritte Ebene</a:t>
            </a:r>
          </a:p>
          <a:p>
            <a:pPr lvl="3"/>
            <a:r>
              <a:t>Vierte Ebene</a:t>
            </a:r>
          </a:p>
          <a:p>
            <a:pPr lvl="4"/>
            <a:r>
              <a:t>Fünfte Ebene</a:t>
            </a:r>
          </a:p>
        </p:txBody>
      </p:sp>
      <p:sp>
        <p:nvSpPr>
          <p:cNvPr id="6" name="FußzeilenBereich1"/>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EBHAABIEgAAAEsAABAAAAAmAAAACAAAAP//////////MAAAABQAAAAAAAAAAAD//wAAAQAAAP//AAABAA=="/>
              </a:ext>
            </a:extLst>
          </p:cNvSpPr>
          <p:nvPr>
            <p:ph type="ftr" sz="quarter" idx="11"/>
          </p:nvPr>
        </p:nvSpPr>
        <p:spPr>
          <a:xfrm>
            <a:off x="0" y="11582400"/>
            <a:ext cx="2971800" cy="609600"/>
          </a:xfrm>
          <a:prstGeom prst="rect">
            <a:avLst/>
          </a:prstGeom>
          <a:noFill/>
          <a:ln>
            <a:noFill/>
          </a:ln>
          <a:effectLst/>
        </p:spPr>
        <p:txBody>
          <a:bodyPr vert="horz" wrap="square" numCol="1" spcCol="215900" anchor="b">
            <a:prstTxWarp prst="textNoShape">
              <a:avLst/>
            </a:prstTxWarp>
          </a:bodyPr>
          <a:lstStyle>
            <a:lvl1pPr algn="l">
              <a:defRPr sz="1200" cap="none"/>
            </a:lvl1pPr>
          </a:lstStyle>
          <a:p>
            <a:pPr/>
          </a:p>
        </p:txBody>
      </p:sp>
      <p:sp>
        <p:nvSpPr>
          <p:cNvPr id="7" name="FoliennummerBereich1"/>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6BcAAEBHAAAwKgAAAEsAABAAAAAmAAAACAAAAP//////////MAAAABQAAAAAAAAAAAD//wAAAQAAAP//AAABAA=="/>
              </a:ext>
            </a:extLst>
          </p:cNvSpPr>
          <p:nvPr>
            <p:ph type="sldNum" sz="quarter" idx="12"/>
          </p:nvPr>
        </p:nvSpPr>
        <p:spPr>
          <a:xfrm>
            <a:off x="3886200" y="11582400"/>
            <a:ext cx="2971800" cy="609600"/>
          </a:xfrm>
          <a:prstGeom prst="rect">
            <a:avLst/>
          </a:prstGeom>
          <a:noFill/>
          <a:ln>
            <a:noFill/>
          </a:ln>
          <a:effectLst/>
        </p:spPr>
        <p:txBody>
          <a:bodyPr vert="horz" wrap="square" numCol="1" spcCol="215900" anchor="b">
            <a:prstTxWarp prst="textNoShape">
              <a:avLst/>
            </a:prstTxWarp>
          </a:bodyPr>
          <a:lstStyle>
            <a:lvl1pPr algn="r">
              <a:defRPr sz="1200" cap="none"/>
            </a:lvl1pPr>
          </a:lstStyle>
          <a:p>
            <a:pPr/>
            <a:fld id="{57916571-3FBA-C493-F429-C9C62B67029C}" type="slidenum">
              <a:t/>
            </a:fld>
          </a:p>
        </p:txBody>
      </p:sp>
    </p:spTree>
  </p:cSld>
  <p:clrMap bg1="lt1" tx1="dk1" bg2="lt2" tx2="dk2" accent1="accent1" accent2="accent2" accent3="accent3" accent4="accent4" accent5="accent5" accent6="accent6" hlink="hlink" folHlink="folHlink"/>
  <p:hf sldNum="0" hdr="0" ftr="0" dt="0"/>
  <p:notesStyle>
    <a:lvl1pPr marL="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1pPr>
    <a:lvl2pPr marL="4572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2pPr>
    <a:lvl3pPr marL="9144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3pPr>
    <a:lvl4pPr marL="13716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4pPr>
    <a:lvl5pPr marL="18288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5pPr>
    <a:lvl6pPr marL="22860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6pPr>
    <a:lvl7pPr marL="27432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7pPr>
    <a:lvl8pPr marL="32004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8pPr>
    <a:lvl9pPr marL="36576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SimSun" pitchFamily="0" charset="0"/>
        <a:cs typeface="Times New Roman" pitchFamily="1" charset="0"/>
      </a:defRPr>
    </a:lvl9pPr>
  </p:notesStyle>
</p:notesMaster>
</file>

<file path=ppt/notesSlides/_rels/notesSlide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themeOverride" Target="../theme/themeOverride9.xml"/></Relationships>
</file>

<file path=ppt/notesSlides/_rels/notesSlide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themeOverride" Target="../theme/themeOverride10.xml"/></Relationships>
</file>

<file path=ppt/notesSlides/_rels/notesSlide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themeOverride" Target="../theme/themeOverride11.xml"/></Relationships>
</file>

<file path=ppt/notesSlides/_rels/notesSlide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themeOverride" Target="../theme/themeOverride12.xml"/></Relationships>
</file>

<file path=ppt/notesSlides/_rels/notesSlide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themeOverride" Target="../theme/themeOverride13.xml"/></Relationships>
</file>

<file path=ppt/notesSlides/_rels/notesSlide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themeOverride" Target="../theme/themeOverride14.xml"/></Relationships>
</file>

<file path=ppt/notesSlides/_rels/notesSlide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themeOverride" Target="../theme/themeOverride15.xml"/></Relationships>
</file>

<file path=ppt/notesSlides/_rels/notesSlide8.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themeOverride" Target="../theme/themeOverride16.xml"/></Relationships>
</file>

<file path=ppt/notesSlides/_rels/notesSlide9.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themeOverride" Target="../theme/themeOverride17.xml"/></Relationships>
</file>

<file path=ppt/notesSlides/notesSlide1.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BAj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Pen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JqZmZ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JqZmZ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s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sAf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Foliengrafik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EAAAAAAAAAu+DjDP///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G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AcAAKAFAAAoIwAAwCEAABAAAAAmAAAACAAAAP////8AAAAAMAAAABQAAAAAAAAAAAD//wAAAQAAAP//AAABAA=="/>
              </a:ext>
            </a:extLst>
          </p:cNvSpPr>
          <p:nvPr>
            <p:ph type="sldImg" idx="2"/>
          </p:nvPr>
        </p:nvSpPr>
        <p:spPr>
          <a:xfrm>
            <a:off x="1143000" y="914400"/>
            <a:ext cx="4572000" cy="4572000"/>
          </a:xfrm>
          <a:prstGeom prst="rect">
            <a:avLst/>
          </a:prstGeom>
        </p:spPr>
      </p:sp>
      <p:sp>
        <p:nvSpPr>
          <p:cNvPr id="3" name="Folien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KAjAAD4JQAAYEUAABAAAAAmAAAACAAAAP////8AAAAAMAAAABQAAAAAAAAAAAD//wAAAQAAAP//AAABAA=="/>
              </a:ext>
            </a:extLst>
          </p:cNvSpPr>
          <p:nvPr>
            <p:ph type="body" idx="3"/>
          </p:nvPr>
        </p:nvSpPr>
        <p:spPr>
          <a:xfrm>
            <a:off x="685800" y="5791200"/>
            <a:ext cx="5486400" cy="5486400"/>
          </a:xfrm>
          <a:prstGeom prst="rect">
            <a:avLst/>
          </a:prstGeom>
        </p:spPr>
        <p:txBody>
          <a:bodyPr vert="horz" wrap="square"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
  <p:cSld name="Titelfolie">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UAABoNAABgRQAAJhYAABAAAAAmAAAACAAAAAEAAAAAAAAAMAAAABQAAAAAAAAAAAD//wAAAQAAAP//AAABAA=="/>
              </a:ext>
            </a:extLst>
          </p:cNvSpPr>
          <p:nvPr>
            <p:ph type="ctrTitle"/>
          </p:nvPr>
        </p:nvSpPr>
        <p:spPr>
          <a:xfrm>
            <a:off x="914400" y="2129790"/>
            <a:ext cx="10363200" cy="1470660"/>
          </a:xfrm>
        </p:spPr>
        <p:txBody>
          <a:bodyPr/>
          <a:lstStyle/>
          <a:p>
            <a:pPr/>
            <a:r>
              <a:t>Click to edit Master title style</a:t>
            </a:r>
          </a:p>
        </p:txBody>
      </p:sp>
      <p:sp>
        <p:nvSpPr>
          <p:cNvPr id="3" name="SlideSubtitle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AsAAOgXAADAPwAAsCIAABAAAAAmAAAACAAAAAGAAAAAAAAAMAAAABQAAAAAAAAAAAD//wAAAQAAAP//AAABAA=="/>
              </a:ext>
            </a:extLst>
          </p:cNvSpPr>
          <p:nvPr>
            <p:ph type="subTitle" idx="1"/>
          </p:nvPr>
        </p:nvSpPr>
        <p:spPr>
          <a:xfrm>
            <a:off x="1828800" y="3886200"/>
            <a:ext cx="85344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a:r>
              <a:t>Click to edit Master subtitle style</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29DF-91BA-C4DF-F429-678A67670232}"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sAf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19EF-A1BA-C4EF-F429-57BA57670202}" type="slidenum">
              <a:t/>
            </a:fld>
          </a:p>
        </p:txBody>
      </p:sp>
    </p:spTree>
  </p:cSld>
  <p:clrMapOvr>
    <a:masterClrMapping/>
  </p:clrMapOvr>
  <p:hf hdr="0" ftr="0"/>
</p:sldLayout>
</file>

<file path=ppt/slideLayouts/slideLayout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x">
  <p:cSld name="Titel und Inhal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p:txBody>
          <a:bodyPr/>
          <a:lstStyle/>
          <a:p>
            <a:pPr/>
            <a:r>
              <a:t>Click to edit Master title style</a:t>
            </a:r>
          </a:p>
        </p:txBody>
      </p:sp>
      <p:sp>
        <p:nvSpPr>
          <p:cNvPr id="3"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gJAABARwAAsCUAABAAAAAmAAAACAAAAAAAAAAAAAAAMAAAABQAAAAAAAAAAAD//wAAAQAAAP//AAABAA=="/>
              </a:ext>
            </a:extLst>
          </p:cNvSpPr>
          <p:nvPr>
            <p:ph idx="1"/>
          </p:nvPr>
        </p:nvSpPr>
        <p:spPr/>
        <p:txBody>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3DE7-A9BA-C4CB-F429-5F9E7367020A}"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3453-1DBA-C4C2-F429-EB977A6702BE}" type="slidenum">
              <a:t/>
            </a:fld>
          </a:p>
        </p:txBody>
      </p:sp>
    </p:spTree>
  </p:cSld>
  <p:clrMapOvr>
    <a:masterClrMapping/>
  </p:clrMapOvr>
  <p:hf hdr="0" ftr="0"/>
</p:sldLayout>
</file>

<file path=ppt/slideLayouts/slideLayout3.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secHead">
  <p:cSld name="Abschnittsüberschrif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7QUAABwbAACtRQAAfSMAABAAAAAmAAAACAAAAIGAAAAAAAAAMAAAABQAAAAAAAAAAAD//wAAAQAAAP//AAABAA=="/>
              </a:ext>
            </a:extLst>
          </p:cNvSpPr>
          <p:nvPr>
            <p:ph type="title"/>
          </p:nvPr>
        </p:nvSpPr>
        <p:spPr>
          <a:xfrm>
            <a:off x="963295" y="4406900"/>
            <a:ext cx="10363200" cy="1362075"/>
          </a:xfrm>
        </p:spPr>
        <p:txBody>
          <a:bodyPr vert="horz" wrap="square" numCol="1" spcCol="215900" anchor="t">
            <a:prstTxWarp prst="textNoShape">
              <a:avLst/>
            </a:prstTxWarp>
          </a:bodyPr>
          <a:lstStyle>
            <a:lvl1pPr algn="l">
              <a:defRPr sz="4000" b="1" cap="all"/>
            </a:lvl1pPr>
          </a:lstStyle>
          <a:p>
            <a:pPr/>
            <a:r>
              <a:t>Click to edit Master title style</a:t>
            </a:r>
          </a:p>
        </p:txBody>
      </p:sp>
      <p:sp>
        <p:nvSpPr>
          <p:cNvPr id="3" name="SlideText1"/>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7QUAAOERAACtRQAAHBsAABAAAAAmAAAACAAAAIGAAAAAAAAAMAAAABQAAAAAAAAAAAD//wAAAQAAAP//AAABAA=="/>
              </a:ext>
            </a:extLst>
          </p:cNvSpPr>
          <p:nvPr>
            <p:ph idx="1"/>
          </p:nvPr>
        </p:nvSpPr>
        <p:spPr>
          <a:xfrm>
            <a:off x="963295" y="2906395"/>
            <a:ext cx="10363200" cy="1500505"/>
          </a:xfrm>
        </p:spPr>
        <p:txBody>
          <a:bodyPr vert="horz" wrap="square" numCol="1" spcCol="215900" anchor="b">
            <a:prstTxWarp prst="textNoShape">
              <a:avLst/>
            </a:prstTxWarp>
          </a:bodyPr>
          <a:lstStyle>
            <a:lvl1pPr marL="0" indent="0">
              <a:buNone/>
              <a:defRPr sz="2000" cap="none"/>
            </a:lvl1pPr>
            <a:lvl2pPr marL="457200" indent="0">
              <a:buNone/>
              <a:defRPr sz="1800" cap="none"/>
            </a:lvl2pPr>
            <a:lvl3pPr marL="914400" indent="0">
              <a:buNone/>
              <a:defRPr sz="1600" cap="none"/>
            </a:lvl3pPr>
            <a:lvl4pPr marL="1371600" indent="0">
              <a:buNone/>
              <a:defRPr sz="1400" cap="none"/>
            </a:lvl4pPr>
            <a:lvl5pPr marL="1828800" indent="0">
              <a:buNone/>
              <a:defRPr sz="1400" cap="none"/>
            </a:lvl5pPr>
            <a:lvl6pPr marL="2286000" indent="0">
              <a:buNone/>
              <a:defRPr sz="1400" cap="none"/>
            </a:lvl6pPr>
            <a:lvl7pPr marL="2743200" indent="0">
              <a:buNone/>
              <a:defRPr sz="1400" cap="none"/>
            </a:lvl7pPr>
            <a:lvl8pPr marL="3200400" indent="0">
              <a:buNone/>
              <a:defRPr sz="1400" cap="none"/>
            </a:lvl8pPr>
            <a:lvl9pPr marL="3657600" indent="0">
              <a:buNone/>
              <a:defRPr sz="1400" cap="none"/>
            </a:lvl9pPr>
          </a:lstStyle>
          <a:p>
            <a:pPr/>
            <a:r>
              <a:t>Click to edit Master text styles</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1668-26BA-C4E0-F429-D0B558670285}"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6F8F-C1BA-C499-F429-37CC21670262}" type="slidenum">
              <a:t/>
            </a:fld>
          </a:p>
        </p:txBody>
      </p:sp>
    </p:spTree>
  </p:cSld>
  <p:clrMapOvr>
    <a:masterClrMapping/>
  </p:clrMapOvr>
  <p:hf hdr="0" ftr="0"/>
</p:sldLayout>
</file>

<file path=ppt/slideLayouts/slideLayout4.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ColTx">
  <p:cSld name="Titel und zwei Inhalte">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p:txBody>
          <a:bodyPr/>
          <a:lstStyle/>
          <a:p>
            <a:pPr/>
            <a:r>
              <a:t>Click to edit Master title style</a:t>
            </a:r>
          </a:p>
        </p:txBody>
      </p:sp>
      <p:sp>
        <p:nvSpPr>
          <p:cNvPr id="3" name="SlideText2"/>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gJAADhJAAAsCUAABAAAAAmAAAACAAAAAGAAAAAAAAAMAAAABQAAAAAAAAAAAD//wAAAQAAAP//AAABAA=="/>
              </a:ext>
            </a:extLst>
          </p:cNvSpPr>
          <p:nvPr>
            <p:ph idx="1"/>
          </p:nvPr>
        </p:nvSpPr>
        <p:spPr>
          <a:xfrm>
            <a:off x="609600" y="1600200"/>
            <a:ext cx="5385435" cy="4526280"/>
          </a:xfrm>
        </p:spPr>
        <p:txBody>
          <a:bodyPr/>
          <a:lstStyle>
            <a:lvl1pPr>
              <a:defRPr sz="2800" cap="none"/>
            </a:lvl1pPr>
            <a:lvl2pPr>
              <a:defRPr sz="2400" cap="none"/>
            </a:lvl2pPr>
            <a:lvl3pPr>
              <a:defRPr sz="2000" cap="none"/>
            </a:lvl3pPr>
            <a:lvl4pPr>
              <a:defRPr sz="1800" cap="none"/>
            </a:lvl4pPr>
            <a:lvl5pPr>
              <a:defRPr sz="1800" cap="none"/>
            </a:lvl5pPr>
            <a:lvl6pPr>
              <a:defRPr sz="1800" cap="none"/>
            </a:lvl6pPr>
            <a:lvl7pPr>
              <a:defRPr sz="1800" cap="none"/>
            </a:lvl7pPr>
            <a:lvl8pPr>
              <a:defRPr sz="1800" cap="none"/>
            </a:lvl8pPr>
            <a:lvl9pPr>
              <a:defRPr sz="1800" cap="none"/>
            </a:lvl9p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yYAANgJAABARwAAsCUAABAAAAAmAAAACAAAAAGAAAAAAAAAMAAAABQAAAAAAAAAAAD//wAAAQAAAP//AAABAA=="/>
              </a:ext>
            </a:extLst>
          </p:cNvSpPr>
          <p:nvPr>
            <p:ph idx="2"/>
          </p:nvPr>
        </p:nvSpPr>
        <p:spPr>
          <a:xfrm>
            <a:off x="6196965" y="1600200"/>
            <a:ext cx="5385435" cy="4526280"/>
          </a:xfrm>
        </p:spPr>
        <p:txBody>
          <a:bodyPr/>
          <a:lstStyle>
            <a:lvl1pPr>
              <a:defRPr sz="2800" cap="none"/>
            </a:lvl1pPr>
            <a:lvl2pPr>
              <a:defRPr sz="2400" cap="none"/>
            </a:lvl2pPr>
            <a:lvl3pPr>
              <a:defRPr sz="2000" cap="none"/>
            </a:lvl3pPr>
            <a:lvl4pPr>
              <a:defRPr sz="1800" cap="none"/>
            </a:lvl4pPr>
            <a:lvl5pPr>
              <a:defRPr sz="1800" cap="none"/>
            </a:lvl5pPr>
            <a:lvl6pPr>
              <a:defRPr sz="1800" cap="none"/>
            </a:lvl6pPr>
            <a:lvl7pPr>
              <a:defRPr sz="1800" cap="none"/>
            </a:lvl7pPr>
            <a:lvl8pPr>
              <a:defRPr sz="1800" cap="none"/>
            </a:lvl8pPr>
            <a:lvl9pPr>
              <a:defRPr sz="1800" cap="none"/>
            </a:lvl9pPr>
          </a:lstStyle>
          <a:p>
            <a:pPr/>
            <a:r>
              <a:t>Click to edit Master text styles</a:t>
            </a:r>
          </a:p>
          <a:p>
            <a:pPr lvl="1"/>
            <a:r>
              <a:t>Second level</a:t>
            </a:r>
          </a:p>
          <a:p>
            <a:pPr lvl="2"/>
            <a:r>
              <a:t>Third level</a:t>
            </a:r>
          </a:p>
          <a:p>
            <a:pPr lvl="3"/>
            <a:r>
              <a:t>Fourth level</a:t>
            </a:r>
          </a:p>
          <a:p>
            <a:pPr lvl="4"/>
            <a:r>
              <a:t>Fifth level</a:t>
            </a:r>
          </a:p>
        </p:txBody>
      </p:sp>
      <p:sp>
        <p:nvSpPr>
          <p:cNvPr id="5"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6714-5ABA-C491-F429-ACC4296702F9}" type="datetime1">
              <a:t/>
            </a:fld>
          </a:p>
        </p:txBody>
      </p:sp>
      <p:sp>
        <p:nvSpPr>
          <p:cNvPr id="6"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7"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5B39-77BA-C4AD-F429-81F8156702D4}" type="slidenum">
              <a:t/>
            </a:fld>
          </a:p>
        </p:txBody>
      </p:sp>
    </p:spTree>
  </p:cSld>
  <p:clrMapOvr>
    <a:masterClrMapping/>
  </p:clrMapOvr>
  <p:hf hdr="0" ftr="0"/>
</p:sldLayout>
</file>

<file path=ppt/slideLayouts/slideLayout5.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TxTwoObj">
  <p:cSld name="Vergleich">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p:txBody>
          <a:bodyPr/>
          <a:lstStyle/>
          <a:p>
            <a:pPr/>
            <a:r>
              <a:t>Click to edit Master title style</a:t>
            </a:r>
          </a:p>
        </p:txBody>
      </p:sp>
      <p:sp>
        <p:nvSpPr>
          <p:cNvPr id="3" name="SlideText3"/>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HEJAADjJAAAYQ0AABAAAAAmAAAACAAAAIGAAAAAAAAAMAAAABQAAAAAAAAAAAD//wAAAQAAAP//AAABAA=="/>
              </a:ext>
            </a:extLst>
          </p:cNvSpPr>
          <p:nvPr>
            <p:ph idx="1"/>
          </p:nvPr>
        </p:nvSpPr>
        <p:spPr>
          <a:xfrm>
            <a:off x="609600" y="1534795"/>
            <a:ext cx="5386705" cy="640080"/>
          </a:xfrm>
        </p:spPr>
        <p:txBody>
          <a:bodyPr vert="horz" wrap="square" numCol="1" spcCol="215900" anchor="b">
            <a:prstTxWarp prst="textNoShape">
              <a:avLst/>
            </a:prstTxWarp>
          </a:bodyPr>
          <a:lstStyle>
            <a:lvl1pPr marL="0" indent="0">
              <a:buNone/>
              <a:defRPr sz="2400" b="1" cap="none"/>
            </a:lvl1pPr>
            <a:lvl2pPr marL="457200" indent="0">
              <a:buNone/>
              <a:defRPr sz="2000" b="1" cap="none"/>
            </a:lvl2pPr>
            <a:lvl3pPr marL="914400" indent="0">
              <a:buNone/>
              <a:defRPr sz="1800" b="1" cap="none"/>
            </a:lvl3pPr>
            <a:lvl4pPr marL="1371600" indent="0">
              <a:buNone/>
              <a:defRPr sz="1600" b="1" cap="none"/>
            </a:lvl4pPr>
            <a:lvl5pPr marL="1828800" indent="0">
              <a:buNone/>
              <a:defRPr sz="1600" b="1" cap="none"/>
            </a:lvl5pPr>
            <a:lvl6pPr marL="2286000" indent="0">
              <a:buNone/>
              <a:defRPr sz="1600" b="1" cap="none"/>
            </a:lvl6pPr>
            <a:lvl7pPr marL="2743200" indent="0">
              <a:buNone/>
              <a:defRPr sz="1600" b="1" cap="none"/>
            </a:lvl7pPr>
            <a:lvl8pPr marL="3200400" indent="0">
              <a:buNone/>
              <a:defRPr sz="1600" b="1" cap="none"/>
            </a:lvl8pPr>
            <a:lvl9pPr marL="3657600" indent="0">
              <a:buNone/>
              <a:defRPr sz="1600" b="1" cap="none"/>
            </a:lvl9pPr>
          </a:lstStyle>
          <a:p>
            <a:pPr/>
            <a:r>
              <a:t>Click to edit Master text styles</a:t>
            </a:r>
          </a:p>
        </p:txBody>
      </p:sp>
      <p:sp>
        <p:nvSpPr>
          <p:cNvPr id="4"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GENAADjJAAAsCUAABAAAAAmAAAACAAAAAGAAAAAAAAAMAAAABQAAAAAAAAAAAD//wAAAQAAAP//AAABAA=="/>
              </a:ext>
            </a:extLst>
          </p:cNvSpPr>
          <p:nvPr>
            <p:ph idx="2"/>
          </p:nvPr>
        </p:nvSpPr>
        <p:spPr>
          <a:xfrm>
            <a:off x="609600" y="2174875"/>
            <a:ext cx="5386705" cy="3951605"/>
          </a:xfrm>
        </p:spPr>
        <p:txBody>
          <a:bodyPr/>
          <a:lstStyle>
            <a:lvl1pPr>
              <a:defRPr sz="2400" cap="none"/>
            </a:lvl1pPr>
            <a:lvl2pPr>
              <a:defRPr sz="2000" cap="none"/>
            </a:lvl2pPr>
            <a:lvl3pPr>
              <a:defRPr sz="1800" cap="none"/>
            </a:lvl3pPr>
            <a:lvl4pPr>
              <a:defRPr sz="1600" cap="none"/>
            </a:lvl4pPr>
            <a:lvl5pPr>
              <a:defRPr sz="1600" cap="none"/>
            </a:lvl5pPr>
            <a:lvl6pPr>
              <a:defRPr sz="1600" cap="none"/>
            </a:lvl6pPr>
            <a:lvl7pPr>
              <a:defRPr sz="1600" cap="none"/>
            </a:lvl7pPr>
            <a:lvl8pPr>
              <a:defRPr sz="1600" cap="none"/>
            </a:lvl8pPr>
            <a:lvl9pPr>
              <a:defRPr sz="1600" cap="none"/>
            </a:lvl9pPr>
          </a:lstStyle>
          <a:p>
            <a:pPr/>
            <a:r>
              <a:t>Click to edit Master text styles</a:t>
            </a:r>
          </a:p>
          <a:p>
            <a:pPr lvl="1"/>
            <a:r>
              <a:t>Second level</a:t>
            </a:r>
          </a:p>
          <a:p>
            <a:pPr lvl="2"/>
            <a:r>
              <a:t>Third level</a:t>
            </a:r>
          </a:p>
          <a:p>
            <a:pPr lvl="3"/>
            <a:r>
              <a:t>Fourth level</a:t>
            </a:r>
          </a:p>
          <a:p>
            <a:pPr lvl="4"/>
            <a:r>
              <a:t>Fifth level</a:t>
            </a:r>
          </a:p>
        </p:txBody>
      </p:sp>
      <p:sp>
        <p:nvSpPr>
          <p:cNvPr id="5" name="SlideText2"/>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SYAAHEJAABARwAAYQ0AABAAAAAmAAAACAAAAIGAAAAAAAAAMAAAABQAAAAAAAAAAAD//wAAAQAAAP//AAABAA=="/>
              </a:ext>
            </a:extLst>
          </p:cNvSpPr>
          <p:nvPr>
            <p:ph idx="3"/>
          </p:nvPr>
        </p:nvSpPr>
        <p:spPr>
          <a:xfrm>
            <a:off x="6195695" y="1534795"/>
            <a:ext cx="5386705" cy="640080"/>
          </a:xfrm>
        </p:spPr>
        <p:txBody>
          <a:bodyPr vert="horz" wrap="square" numCol="1" spcCol="215900" anchor="b">
            <a:prstTxWarp prst="textNoShape">
              <a:avLst/>
            </a:prstTxWarp>
          </a:bodyPr>
          <a:lstStyle>
            <a:lvl1pPr marL="0" indent="0">
              <a:buNone/>
              <a:defRPr sz="2400" b="1" cap="none"/>
            </a:lvl1pPr>
            <a:lvl2pPr marL="457200" indent="0">
              <a:buNone/>
              <a:defRPr sz="2000" b="1" cap="none"/>
            </a:lvl2pPr>
            <a:lvl3pPr marL="914400" indent="0">
              <a:buNone/>
              <a:defRPr sz="1800" b="1" cap="none"/>
            </a:lvl3pPr>
            <a:lvl4pPr marL="1371600" indent="0">
              <a:buNone/>
              <a:defRPr sz="1600" b="1" cap="none"/>
            </a:lvl4pPr>
            <a:lvl5pPr marL="1828800" indent="0">
              <a:buNone/>
              <a:defRPr sz="1600" b="1" cap="none"/>
            </a:lvl5pPr>
            <a:lvl6pPr marL="2286000" indent="0">
              <a:buNone/>
              <a:defRPr sz="1600" b="1" cap="none"/>
            </a:lvl6pPr>
            <a:lvl7pPr marL="2743200" indent="0">
              <a:buNone/>
              <a:defRPr sz="1600" b="1" cap="none"/>
            </a:lvl7pPr>
            <a:lvl8pPr marL="3200400" indent="0">
              <a:buNone/>
              <a:defRPr sz="1600" b="1" cap="none"/>
            </a:lvl8pPr>
            <a:lvl9pPr marL="3657600" indent="0">
              <a:buNone/>
              <a:defRPr sz="1600" b="1" cap="none"/>
            </a:lvl9pPr>
          </a:lstStyle>
          <a:p>
            <a:pPr/>
            <a:r>
              <a:t>Click to edit Master text styles</a:t>
            </a:r>
          </a:p>
        </p:txBody>
      </p:sp>
      <p:sp>
        <p:nvSpPr>
          <p:cNvPr id="6" name="SlideText4"/>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SYAAGENAABARwAAsCUAABAAAAAmAAAACAAAAAGAAAAAAAAAMAAAABQAAAAAAAAAAAD//wAAAQAAAP//AAABAA=="/>
              </a:ext>
            </a:extLst>
          </p:cNvSpPr>
          <p:nvPr>
            <p:ph idx="4"/>
          </p:nvPr>
        </p:nvSpPr>
        <p:spPr>
          <a:xfrm>
            <a:off x="6195695" y="2174875"/>
            <a:ext cx="5386705" cy="3951605"/>
          </a:xfrm>
        </p:spPr>
        <p:txBody>
          <a:bodyPr/>
          <a:lstStyle>
            <a:lvl1pPr>
              <a:defRPr sz="2400" cap="none"/>
            </a:lvl1pPr>
            <a:lvl2pPr>
              <a:defRPr sz="2000" cap="none"/>
            </a:lvl2pPr>
            <a:lvl3pPr>
              <a:defRPr sz="1800" cap="none"/>
            </a:lvl3pPr>
            <a:lvl4pPr>
              <a:defRPr sz="1600" cap="none"/>
            </a:lvl4pPr>
            <a:lvl5pPr>
              <a:defRPr sz="1600" cap="none"/>
            </a:lvl5pPr>
            <a:lvl6pPr>
              <a:defRPr sz="1600" cap="none"/>
            </a:lvl6pPr>
            <a:lvl7pPr>
              <a:defRPr sz="1600" cap="none"/>
            </a:lvl7pPr>
            <a:lvl8pPr>
              <a:defRPr sz="1600" cap="none"/>
            </a:lvl8pPr>
            <a:lvl9pPr>
              <a:defRPr sz="1600" cap="none"/>
            </a:lvl9pPr>
          </a:lstStyle>
          <a:p>
            <a:pPr/>
            <a:r>
              <a:t>Click to edit Master text styles</a:t>
            </a:r>
          </a:p>
          <a:p>
            <a:pPr lvl="1"/>
            <a:r>
              <a:t>Second level</a:t>
            </a:r>
          </a:p>
          <a:p>
            <a:pPr lvl="2"/>
            <a:r>
              <a:t>Third level</a:t>
            </a:r>
          </a:p>
          <a:p>
            <a:pPr lvl="3"/>
            <a:r>
              <a:t>Fourth level</a:t>
            </a:r>
          </a:p>
          <a:p>
            <a:pPr lvl="4"/>
            <a:r>
              <a:t>Fifth level</a:t>
            </a:r>
          </a:p>
        </p:txBody>
      </p:sp>
      <p:sp>
        <p:nvSpPr>
          <p:cNvPr id="7"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2960-2EBA-C4DF-F429-D88A6767028D}" type="datetime1">
              <a:t/>
            </a:fld>
          </a:p>
        </p:txBody>
      </p:sp>
      <p:sp>
        <p:nvSpPr>
          <p:cNvPr id="8"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9"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17B8-F6BA-C4E1-F429-00B459670255}" type="slidenum">
              <a:t/>
            </a:fld>
          </a:p>
        </p:txBody>
      </p:sp>
    </p:spTree>
  </p:cSld>
  <p:clrMapOvr>
    <a:masterClrMapping/>
  </p:clrMapOvr>
  <p:hf hdr="0" ftr="0"/>
</p:sldLayout>
</file>

<file path=ppt/slideLayouts/slideLayout6.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Only">
  <p:cSld name="Nur Titel">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p:txBody>
          <a:bodyPr/>
          <a:lstStyle/>
          <a:p>
            <a:pPr/>
            <a:r>
              <a:t>Click to edit Master title style</a:t>
            </a:r>
          </a:p>
        </p:txBody>
      </p:sp>
      <p:sp>
        <p:nvSpPr>
          <p:cNvPr id="3"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3D57-19BA-C4CB-F429-EF9E736702BA}" type="datetime1">
              <a:t/>
            </a:fld>
          </a:p>
        </p:txBody>
      </p:sp>
      <p:sp>
        <p:nvSpPr>
          <p:cNvPr id="4"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5"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3E99-D7BA-C4C8-F429-219D70670274}" type="slidenum">
              <a:t/>
            </a:fld>
          </a:p>
        </p:txBody>
      </p:sp>
    </p:spTree>
  </p:cSld>
  <p:clrMapOvr>
    <a:masterClrMapping/>
  </p:clrMapOvr>
  <p:hf hdr="0" ftr="0"/>
</p:sldLayout>
</file>

<file path=ppt/slideLayouts/slideLayout7.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blank">
  <p:cSld name="Leer">
    <p:spTree>
      <p:nvGrpSpPr>
        <p:cNvPr id="1" name=""/>
        <p:cNvGrpSpPr/>
        <p:nvPr/>
      </p:nvGrpSpPr>
      <p:grpSpPr>
        <a:xfrm>
          <a:off x="0" y="0"/>
          <a:ext cx="0" cy="0"/>
          <a:chOff x="0" y="0"/>
          <a:chExt cx="0" cy="0"/>
        </a:xfrm>
      </p:grpSpPr>
      <p:sp>
        <p:nvSpPr>
          <p:cNvPr id="2"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Nw7I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6D41-0FBA-C49B-F429-F9CE236702AC}" type="datetime1">
              <a:t/>
            </a:fld>
          </a:p>
        </p:txBody>
      </p:sp>
      <p:sp>
        <p:nvSpPr>
          <p:cNvPr id="3"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4"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276B-25BA-C4D1-F429-D38469670286}" type="slidenum">
              <a:t/>
            </a:fld>
          </a:p>
        </p:txBody>
      </p:sp>
    </p:spTree>
  </p:cSld>
  <p:clrMapOvr>
    <a:masterClrMapping/>
  </p:clrMapOvr>
  <p:hf hdr="0" ftr="0"/>
</p:sldLayout>
</file>

<file path=ppt/slideLayouts/slideLayout8.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Tx">
  <p:cSld name="Inhalt mit Überschrif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4BAABtHAAA1AgAABAAAAAmAAAACAAAAIGAAAAAAAAAMAAAABQAAAAAAAAAAAD//wAAAQAAAP//AAABAA=="/>
              </a:ext>
            </a:extLst>
          </p:cNvSpPr>
          <p:nvPr>
            <p:ph type="title"/>
          </p:nvPr>
        </p:nvSpPr>
        <p:spPr>
          <a:xfrm>
            <a:off x="609600" y="273050"/>
            <a:ext cx="4011295" cy="1162050"/>
          </a:xfrm>
        </p:spPr>
        <p:txBody>
          <a:bodyPr vert="horz" wrap="square" numCol="1" spcCol="215900" anchor="b">
            <a:prstTxWarp prst="textNoShape">
              <a:avLst/>
            </a:prstTxWarp>
          </a:bodyPr>
          <a:lstStyle>
            <a:lvl1pPr algn="l">
              <a:defRPr sz="2000" b="1" cap="none"/>
            </a:lvl1pPr>
          </a:lstStyle>
          <a:p>
            <a:pPr/>
            <a:r>
              <a:t>Click to edit Master title style</a:t>
            </a:r>
          </a:p>
        </p:txBody>
      </p:sp>
      <p:sp>
        <p:nvSpPr>
          <p:cNvPr id="3" name="SlideText2"/>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Ux0AAK4BAABARwAAsCUAABAAAAAmAAAACAAAAAGAAAAAAAAAMAAAABQAAAAAAAAAAAD//wAAAQAAAP//AAABAA=="/>
              </a:ext>
            </a:extLst>
          </p:cNvSpPr>
          <p:nvPr>
            <p:ph idx="1"/>
          </p:nvPr>
        </p:nvSpPr>
        <p:spPr>
          <a:xfrm>
            <a:off x="4766945" y="273050"/>
            <a:ext cx="6815455" cy="5853430"/>
          </a:xfrm>
        </p:spPr>
        <p:txBody>
          <a:bodyPr/>
          <a:lstStyle>
            <a:lvl1pPr>
              <a:defRPr sz="3200" cap="none"/>
            </a:lvl1pPr>
            <a:lvl2pPr>
              <a:defRPr sz="2800" cap="none"/>
            </a:lvl2pPr>
            <a:lvl3pPr>
              <a:defRPr sz="2400" cap="none"/>
            </a:lvl3pPr>
            <a:lvl4pPr>
              <a:defRPr sz="2000" cap="none"/>
            </a:lvl4pPr>
            <a:lvl5pPr>
              <a:defRPr sz="2000" cap="none"/>
            </a:lvl5pPr>
            <a:lvl6pPr>
              <a:defRPr sz="2000" cap="none"/>
            </a:lvl6pPr>
            <a:lvl7pPr>
              <a:defRPr sz="2000" cap="none"/>
            </a:lvl7pPr>
            <a:lvl8pPr>
              <a:defRPr sz="2000" cap="none"/>
            </a:lvl8pPr>
            <a:lvl9pPr>
              <a:defRPr sz="2000" cap="none"/>
            </a:lvl9p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QIAABtHAAAsCUAABAAAAAmAAAACAAAAAGAAAAAAAAAMAAAABQAAAAAAAAAAAD//wAAAQAAAP//AAABAA=="/>
              </a:ext>
            </a:extLst>
          </p:cNvSpPr>
          <p:nvPr>
            <p:ph idx="2"/>
          </p:nvPr>
        </p:nvSpPr>
        <p:spPr>
          <a:xfrm>
            <a:off x="609600" y="1435100"/>
            <a:ext cx="4011295" cy="4691380"/>
          </a:xfrm>
        </p:spPr>
        <p:txBody>
          <a:bodyPr/>
          <a:lstStyle>
            <a:lvl1pPr marL="0" indent="0">
              <a:buNone/>
              <a:defRPr sz="1400" cap="none"/>
            </a:lvl1pPr>
            <a:lvl2pPr marL="457200" indent="0">
              <a:buNone/>
              <a:defRPr sz="1200" cap="none"/>
            </a:lvl2pPr>
            <a:lvl3pPr marL="914400" indent="0">
              <a:buNone/>
              <a:defRPr sz="1000" cap="none"/>
            </a:lvl3pPr>
            <a:lvl4pPr marL="1371600" indent="0">
              <a:buNone/>
              <a:defRPr sz="900" cap="none"/>
            </a:lvl4pPr>
            <a:lvl5pPr marL="1828800" indent="0">
              <a:buNone/>
              <a:defRPr sz="900" cap="none"/>
            </a:lvl5pPr>
            <a:lvl6pPr marL="2286000" indent="0">
              <a:buNone/>
              <a:defRPr sz="900" cap="none"/>
            </a:lvl6pPr>
            <a:lvl7pPr marL="2743200" indent="0">
              <a:buNone/>
              <a:defRPr sz="900" cap="none"/>
            </a:lvl7pPr>
            <a:lvl8pPr marL="3200400" indent="0">
              <a:buNone/>
              <a:defRPr sz="900" cap="none"/>
            </a:lvl8pPr>
            <a:lvl9pPr marL="3657600" indent="0">
              <a:buNone/>
              <a:defRPr sz="900" cap="none"/>
            </a:lvl9pPr>
          </a:lstStyle>
          <a:p>
            <a:pPr/>
            <a:r>
              <a:t>Click to edit Master text styles</a:t>
            </a:r>
          </a:p>
        </p:txBody>
      </p:sp>
      <p:sp>
        <p:nvSpPr>
          <p:cNvPr id="5"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6DAB-E5BA-C49B-F429-13CE23670246}" type="datetime1">
              <a:t/>
            </a:fld>
          </a:p>
        </p:txBody>
      </p:sp>
      <p:sp>
        <p:nvSpPr>
          <p:cNvPr id="6"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NwY0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7"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32A3-EDBA-C4C4-F429-1B917C67024E}" type="slidenum">
              <a:t/>
            </a:fld>
          </a:p>
        </p:txBody>
      </p:sp>
    </p:spTree>
  </p:cSld>
  <p:clrMapOvr>
    <a:masterClrMapping/>
  </p:clrMapOvr>
  <p:hf hdr="0" ftr="0"/>
</p:sldLayout>
</file>

<file path=ppt/slideLayouts/slideLayout9.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picTx">
  <p:cSld name="Grafik mit Überschrif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w4AAIgdAACzOwAABCEAABAAAAAmAAAACAAAAIGAAAAAAAAAMAAAABQAAAAAAAAAAAD//wAAAQAAAP//AAABAA=="/>
              </a:ext>
            </a:extLst>
          </p:cNvSpPr>
          <p:nvPr>
            <p:ph type="title"/>
          </p:nvPr>
        </p:nvSpPr>
        <p:spPr>
          <a:xfrm>
            <a:off x="2389505" y="4800600"/>
            <a:ext cx="7315200" cy="566420"/>
          </a:xfrm>
        </p:spPr>
        <p:txBody>
          <a:bodyPr vert="horz" wrap="square" numCol="1" spcCol="215900" anchor="b">
            <a:prstTxWarp prst="textNoShape">
              <a:avLst/>
            </a:prstTxWarp>
          </a:bodyPr>
          <a:lstStyle>
            <a:lvl1pPr algn="l">
              <a:defRPr sz="2000" b="1" cap="none"/>
            </a:lvl1pPr>
          </a:lstStyle>
          <a:p>
            <a:pPr/>
            <a:r>
              <a:t>Click to edit Master title style</a:t>
            </a:r>
          </a:p>
        </p:txBody>
      </p:sp>
      <p:sp>
        <p:nvSpPr>
          <p:cNvPr id="3" name="SlideText2"/>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w4AAMYDAACzOwAAFh0AABAAAAAmAAAACAAAAAGAAAAAAAAAMAAAABQAAAAAAAAAAAD//wAAAQAAAP//AAABAA=="/>
              </a:ext>
            </a:extLst>
          </p:cNvSpPr>
          <p:nvPr>
            <p:ph idx="1"/>
          </p:nvPr>
        </p:nvSpPr>
        <p:spPr>
          <a:xfrm>
            <a:off x="2389505" y="613410"/>
            <a:ext cx="7315200" cy="4114800"/>
          </a:xfrm>
        </p:spPr>
        <p:txBody>
          <a:bodyPr/>
          <a:lstStyle>
            <a:lvl1pPr marL="0" indent="0">
              <a:buNone/>
              <a:defRPr sz="3200" cap="none"/>
            </a:lvl1pPr>
            <a:lvl2pPr marL="457200" indent="0">
              <a:buNone/>
              <a:defRPr sz="2800" cap="none"/>
            </a:lvl2pPr>
            <a:lvl3pPr marL="914400" indent="0">
              <a:buNone/>
              <a:defRPr sz="2400" cap="none"/>
            </a:lvl3pPr>
            <a:lvl4pPr marL="1371600" indent="0">
              <a:buNone/>
              <a:defRPr sz="2000" cap="none"/>
            </a:lvl4pPr>
            <a:lvl5pPr marL="1828800" indent="0">
              <a:buNone/>
              <a:defRPr sz="2000" cap="none"/>
            </a:lvl5pPr>
            <a:lvl6pPr marL="2286000" indent="0">
              <a:buNone/>
              <a:defRPr sz="2000" cap="none"/>
            </a:lvl6pPr>
            <a:lvl7pPr marL="2743200" indent="0">
              <a:buNone/>
              <a:defRPr sz="2000" cap="none"/>
            </a:lvl7pPr>
            <a:lvl8pPr marL="3200400" indent="0">
              <a:buNone/>
              <a:defRPr sz="2000" cap="none"/>
            </a:lvl8pPr>
            <a:lvl9pPr marL="3657600" indent="0">
              <a:buNone/>
              <a:defRPr sz="2000" cap="none"/>
            </a:lvl9pPr>
          </a:lstStyle>
          <a:p>
            <a:pPr/>
            <a:r>
              <a:t>Click to edit Master text styles</a:t>
            </a:r>
          </a:p>
        </p:txBody>
      </p:sp>
      <p:sp>
        <p:nvSpPr>
          <p:cNvPr id="4"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w4AAAQhAACzOwAA+CUAABAAAAAmAAAACAAAAAGAAAAAAAAAMAAAABQAAAAAAAAAAAD//wAAAQAAAP//AAABAA=="/>
              </a:ext>
            </a:extLst>
          </p:cNvSpPr>
          <p:nvPr>
            <p:ph idx="2"/>
          </p:nvPr>
        </p:nvSpPr>
        <p:spPr>
          <a:xfrm>
            <a:off x="2389505" y="5367020"/>
            <a:ext cx="7315200" cy="805180"/>
          </a:xfrm>
        </p:spPr>
        <p:txBody>
          <a:bodyPr/>
          <a:lstStyle>
            <a:lvl1pPr marL="0" indent="0">
              <a:buNone/>
              <a:defRPr sz="1400" cap="none"/>
            </a:lvl1pPr>
            <a:lvl2pPr marL="457200" indent="0">
              <a:buNone/>
              <a:defRPr sz="1200" cap="none"/>
            </a:lvl2pPr>
            <a:lvl3pPr marL="914400" indent="0">
              <a:buNone/>
              <a:defRPr sz="1000" cap="none"/>
            </a:lvl3pPr>
            <a:lvl4pPr marL="1371600" indent="0">
              <a:buNone/>
              <a:defRPr sz="900" cap="none"/>
            </a:lvl4pPr>
            <a:lvl5pPr marL="1828800" indent="0">
              <a:buNone/>
              <a:defRPr sz="900" cap="none"/>
            </a:lvl5pPr>
            <a:lvl6pPr marL="2286000" indent="0">
              <a:buNone/>
              <a:defRPr sz="900" cap="none"/>
            </a:lvl6pPr>
            <a:lvl7pPr marL="2743200" indent="0">
              <a:buNone/>
              <a:defRPr sz="900" cap="none"/>
            </a:lvl7pPr>
            <a:lvl8pPr marL="3200400" indent="0">
              <a:buNone/>
              <a:defRPr sz="900" cap="none"/>
            </a:lvl8pPr>
            <a:lvl9pPr marL="3657600" indent="0">
              <a:buNone/>
              <a:defRPr sz="900" cap="none"/>
            </a:lvl9pPr>
          </a:lstStyle>
          <a:p>
            <a:pPr/>
            <a:r>
              <a:t>Click to edit Master text styles</a:t>
            </a:r>
          </a:p>
        </p:txBody>
      </p:sp>
      <p:sp>
        <p:nvSpPr>
          <p:cNvPr id="5"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1AA0-EEBA-C4EC-F429-18B95467024D}" type="datetime1">
              <a:t/>
            </a:fld>
          </a:p>
        </p:txBody>
      </p:sp>
      <p:sp>
        <p:nvSpPr>
          <p:cNvPr id="6"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7"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5A28-66BA-C4AC-F429-90F9146702C5}" type="slidenum">
              <a:t/>
            </a:fld>
          </a:p>
        </p:txBody>
      </p:sp>
    </p:spTree>
  </p:cSld>
  <p:clrMapOvr>
    <a:masterClrMapping/>
  </p:clrMapOvr>
  <p:hf hdr="0" ftr="0"/>
</p:sldLayout>
</file>

<file path=ppt/slideLayouts/slideLayout10.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x">
  <p:cSld name="Titel und vertikaler Tex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G49Ij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p:txBody>
          <a:bodyPr/>
          <a:lstStyle/>
          <a:p>
            <a:pPr/>
            <a:r>
              <a:t>Click to edit Master title style</a:t>
            </a:r>
          </a:p>
        </p:txBody>
      </p:sp>
      <p:sp>
        <p:nvSpPr>
          <p:cNvPr id="3" name="SlideText1"/>
          <p:cNvSpPr>
            <a:spLocks noGrp="1" noChangeArrowheads="1"/>
            <a:extLst>
              <a:ext uri="smNativeData">
                <pr:smNativeData xmlns:pr="smNativeData" xmlns="smNativeData" val="SMDATA_16_mlg9ZRMAAAAlAAAAZAAAAA8BAAAAkAAAAEgAAACQAAAASAAAAAAAAAAAAAAAAQ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gJAABARwAAsCUAABAAAAAmAAAACAAAAAIAAAAAAAAAMAAAABQAAAAAAAAAAAD//wAAAQAAAP//AAABAA=="/>
              </a:ext>
            </a:extLst>
          </p:cNvSpPr>
          <p:nvPr>
            <p:ph idx="1"/>
          </p:nvPr>
        </p:nvSpPr>
        <p:spPr/>
        <p:txBody>
          <a:bodyPr vert="vert"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4F71-3FBA-C4B9-F429-C9EC0167029C}"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GE6c3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3ED4-9ABA-C4C8-F429-6C9D70670239}" type="slidenum">
              <a:t/>
            </a:fld>
          </a:p>
        </p:txBody>
      </p:sp>
    </p:spTree>
  </p:cSld>
  <p:clrMapOvr>
    <a:masterClrMapping/>
  </p:clrMapOvr>
  <p:hf hdr="0" ftr="0"/>
</p:sldLayout>
</file>

<file path=ppt/slideLayouts/slideLayout1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itleAndTx">
  <p:cSld name="Vertikaler Titel und Tex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CAAAAAQ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YDYAALABAABARwAAsCUAABAAAAAmAAAACAAAAIMAAAAAAAAAMAAAABQAAAAAAAAAAAD//wAAAQAAAP//AAABAA=="/>
              </a:ext>
            </a:extLst>
          </p:cNvSpPr>
          <p:nvPr>
            <p:ph type="title"/>
          </p:nvPr>
        </p:nvSpPr>
        <p:spPr>
          <a:xfrm>
            <a:off x="8839200" y="274320"/>
            <a:ext cx="2743200" cy="5852160"/>
          </a:xfrm>
        </p:spPr>
        <p:txBody>
          <a:bodyPr vert="vert" wrap="square" numCol="1" spcCol="215900" anchor="b">
            <a:prstTxWarp prst="textNoShape">
              <a:avLst/>
            </a:prstTxWarp>
          </a:bodyPr>
          <a:lstStyle/>
          <a:p>
            <a:pPr/>
            <a:r>
              <a:t>Click to edit Master title style</a:t>
            </a:r>
          </a:p>
        </p:txBody>
      </p:sp>
      <p:sp>
        <p:nvSpPr>
          <p:cNvPr id="3" name="SlideText1"/>
          <p:cNvSpPr>
            <a:spLocks noGrp="1" noChangeArrowheads="1"/>
            <a:extLst>
              <a:ext uri="smNativeData">
                <pr:smNativeData xmlns:pr="smNativeData" xmlns="smNativeData" val="SMDATA_16_mlg9ZRMAAAAlAAAAZAAAAA8BAAAAkAAAAEgAAACQAAAASAAAAAAAAAAAAAAAAQ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AfNQAAsCUAABAAAAAmAAAACAAAAAMAAAAAAAAAMAAAABQAAAAAAAAAAAD//wAAAQAAAP//AAABAA=="/>
              </a:ext>
            </a:extLst>
          </p:cNvSpPr>
          <p:nvPr>
            <p:ph idx="1"/>
          </p:nvPr>
        </p:nvSpPr>
        <p:spPr>
          <a:xfrm>
            <a:off x="609600" y="274320"/>
            <a:ext cx="8025765" cy="5852160"/>
          </a:xfrm>
        </p:spPr>
        <p:txBody>
          <a:bodyPr vert="vert"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p:txBody>
          <a:bodyPr/>
          <a:lstStyle/>
          <a:p>
            <a:pPr/>
            <a:fld id="{579123B2-FCBA-C4D5-F429-0A806D67025F}"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p:txBody>
          <a:body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p:txBody>
          <a:bodyPr/>
          <a:lstStyle/>
          <a:p>
            <a:pPr/>
            <a:fld id="{57916EF2-BCBA-C498-F429-4ACD2067021F}" type="slidenum">
              <a:t/>
            </a:fld>
          </a:p>
        </p:txBody>
      </p:sp>
    </p:spTree>
  </p:cSld>
  <p:clrMapOvr>
    <a:masterClrMapping/>
  </p:clrMapOvr>
  <p:hf hdr="0" ftr="0"/>
</p:sldLayout>
</file>

<file path=ppt/slideMasters/_rels/slideMaster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name="Standard-Design">
    <p:bg>
      <p:bgPr>
        <a:solidFill>
          <a:schemeClr val="bg1"/>
        </a:solidFill>
        <a:effectLst/>
      </p:bgPr>
    </p:bg>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sAf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P//////////MAAAABQAAAAAAAAAAAD//wAAAQAAAP//AAABAA=="/>
              </a:ext>
            </a:extLst>
          </p:cNvSpPr>
          <p:nvPr>
            <p:ph type="title"/>
          </p:nvPr>
        </p:nvSpPr>
        <p:spPr>
          <a:xfrm>
            <a:off x="609600" y="274320"/>
            <a:ext cx="10972800" cy="1143000"/>
          </a:xfrm>
          <a:prstGeom prst="rect">
            <a:avLst/>
          </a:prstGeom>
          <a:noFill/>
          <a:ln>
            <a:noFill/>
          </a:ln>
          <a:effectLst/>
        </p:spPr>
        <p:txBody>
          <a:bodyPr vert="horz" wrap="square" numCol="1" spcCol="215900" anchor="ctr">
            <a:prstTxWarp prst="textNoShape">
              <a:avLst/>
            </a:prstTxWarp>
          </a:bodyPr>
          <a:lstStyle/>
          <a:p>
            <a:pPr/>
            <a:r>
              <a:t>Click to edit Master title style</a:t>
            </a:r>
          </a:p>
        </p:txBody>
      </p:sp>
      <p:sp>
        <p:nvSpPr>
          <p:cNvPr id="3" name="SlideText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sAf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gJAABARwAAsCUAABAAAAAmAAAACAAAAP//////////MAAAABQAAAAAAAAAAAD//wAAAQAAAP//AAABAA=="/>
              </a:ext>
            </a:extLst>
          </p:cNvSpPr>
          <p:nvPr>
            <p:ph type="body" idx="1"/>
          </p:nvPr>
        </p:nvSpPr>
        <p:spPr>
          <a:xfrm>
            <a:off x="609600" y="1600200"/>
            <a:ext cx="10972800" cy="4526280"/>
          </a:xfrm>
          <a:prstGeom prst="rect">
            <a:avLst/>
          </a:prstGeom>
          <a:noFill/>
          <a:ln>
            <a:noFill/>
          </a:ln>
          <a:effectLst/>
        </p:spPr>
        <p:txBody>
          <a:bodyPr vert="horz"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HsAf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P//////////MAAAABQAAAAAAAAAAAD//wAAAQAAAP//AAABAA=="/>
              </a:ext>
            </a:extLst>
          </p:cNvSpPr>
          <p:nvPr>
            <p:ph type="dt" sz="quarter" idx="2"/>
          </p:nvPr>
        </p:nvSpPr>
        <p:spPr>
          <a:xfrm>
            <a:off x="609600" y="6356985"/>
            <a:ext cx="2844165" cy="364490"/>
          </a:xfrm>
          <a:prstGeom prst="rect">
            <a:avLst/>
          </a:prstGeom>
          <a:noFill/>
          <a:ln>
            <a:noFill/>
          </a:ln>
          <a:effectLst/>
        </p:spPr>
        <p:txBody>
          <a:bodyPr vert="horz" wrap="square" numCol="1" spcCol="215900" anchor="ctr">
            <a:prstTxWarp prst="textNoShape">
              <a:avLst/>
            </a:prstTxWarp>
          </a:bodyPr>
          <a:lstStyle>
            <a:lvl1pPr algn="l">
              <a:defRPr sz="1200" cap="none"/>
            </a:lvl1pPr>
          </a:lstStyle>
          <a:p>
            <a:pPr/>
            <a:fld id="{57911CC6-88BA-C4EA-F429-7EBF5267022B}" type="datetime1">
              <a:t/>
            </a:fld>
          </a:p>
        </p:txBody>
      </p:sp>
      <p:sp>
        <p:nvSpPr>
          <p:cNvPr id="5" name="Foot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P//////////MAAAABQAAAAAAAAAAAD//wAAAQAAAP//AAABAA=="/>
              </a:ext>
            </a:extLst>
          </p:cNvSpPr>
          <p:nvPr>
            <p:ph type="ftr" sz="quarter" idx="3"/>
          </p:nvPr>
        </p:nvSpPr>
        <p:spPr>
          <a:xfrm>
            <a:off x="4166235" y="6356985"/>
            <a:ext cx="3859530" cy="364490"/>
          </a:xfrm>
          <a:prstGeom prst="rect">
            <a:avLst/>
          </a:prstGeom>
          <a:noFill/>
          <a:ln>
            <a:noFill/>
          </a:ln>
          <a:effectLst/>
        </p:spPr>
        <p:txBody>
          <a:bodyPr vert="horz" wrap="square" numCol="1" spcCol="215900" anchor="ctr">
            <a:prstTxWarp prst="textNoShape">
              <a:avLst/>
            </a:prstTxWarp>
          </a:bodyPr>
          <a:lstStyle>
            <a:lvl1pPr algn="ctr">
              <a:defRPr sz="1200" cap="none"/>
            </a:lvl1pPr>
          </a:lstStyle>
          <a:p>
            <a:pPr/>
          </a:p>
        </p:txBody>
      </p:sp>
      <p:sp>
        <p:nvSpPr>
          <p:cNvPr id="6" name="SlideNumberArea1"/>
          <p:cNvSpPr>
            <a:spLocks noGrp="1" noChangeArrowheads="1"/>
            <a:extLst>
              <a:ext uri="smNativeData">
                <pr:smNativeData xmlns:pr="smNativeData" xmlns="smNativeData" val="SMDATA_16_mlg9ZRMAAAAlAAAAZAAAAA8B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P//////////MAAAABQAAAAAAAAAAAD//wAAAQAAAP//AAABAA=="/>
              </a:ext>
            </a:extLst>
          </p:cNvSpPr>
          <p:nvPr>
            <p:ph type="sldNum" sz="quarter" idx="4"/>
          </p:nvPr>
        </p:nvSpPr>
        <p:spPr>
          <a:xfrm>
            <a:off x="8738235" y="6356985"/>
            <a:ext cx="2844165" cy="364490"/>
          </a:xfrm>
          <a:prstGeom prst="rect">
            <a:avLst/>
          </a:prstGeom>
          <a:noFill/>
          <a:ln>
            <a:noFill/>
          </a:ln>
          <a:effectLst/>
        </p:spPr>
        <p:txBody>
          <a:bodyPr vert="horz" wrap="square" numCol="1" spcCol="215900" anchor="ctr">
            <a:prstTxWarp prst="textNoShape">
              <a:avLst/>
            </a:prstTxWarp>
          </a:bodyPr>
          <a:lstStyle>
            <a:lvl1pPr algn="r">
              <a:defRPr sz="1200" cap="none"/>
            </a:lvl1pPr>
          </a:lstStyle>
          <a:p>
            <a:pPr/>
            <a:fld id="{57911355-1BBA-C4E5-F429-EDB05D6702B8}" type="slidenum">
              <a:t/>
            </a:fl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marR="0" indent="0" algn="ctr" defTabSz="457200">
        <a:lnSpc>
          <a:spcPct val="100000"/>
        </a:lnSpc>
        <a:spcBef>
          <a:spcPts val="0"/>
        </a:spcBef>
        <a:spcAft>
          <a:spcPts val="0"/>
        </a:spcAft>
        <a:buNone/>
        <a:tabLst/>
        <a:defRPr sz="4400" b="0" i="0" u="none" strike="noStrike" kern="1" cap="none" spc="0" baseline="0">
          <a:solidFill>
            <a:schemeClr val="tx2"/>
          </a:solidFill>
          <a:effectLst/>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9pPr>
    </p:titleStyle>
    <p:bodyStyle>
      <a:lvl1pPr marL="342900" marR="0" indent="-342900" algn="l" defTabSz="457200">
        <a:lnSpc>
          <a:spcPct val="100000"/>
        </a:lnSpc>
        <a:spcBef>
          <a:spcPts val="0"/>
        </a:spcBef>
        <a:spcAft>
          <a:spcPts val="0"/>
        </a:spcAft>
        <a:buClrTx/>
        <a:buSzTx/>
        <a:buFontTx/>
        <a:buChar char="•"/>
        <a:tabLst/>
        <a:defRPr sz="3200" b="0" i="0" u="none" strike="noStrike" kern="1" cap="none" spc="0" baseline="0">
          <a:solidFill>
            <a:schemeClr val="tx1"/>
          </a:solidFill>
          <a:effectLst/>
          <a:latin typeface="Calibri" pitchFamily="2" charset="0"/>
          <a:ea typeface="SimSun" pitchFamily="0" charset="0"/>
          <a:cs typeface="Times New Roman" pitchFamily="1" charset="0"/>
        </a:defRPr>
      </a:lvl1pPr>
      <a:lvl2pPr marL="742950" marR="0" indent="-285750" algn="l" defTabSz="457200">
        <a:lnSpc>
          <a:spcPct val="100000"/>
        </a:lnSpc>
        <a:spcBef>
          <a:spcPts val="0"/>
        </a:spcBef>
        <a:spcAft>
          <a:spcPts val="0"/>
        </a:spcAft>
        <a:buClrTx/>
        <a:buSzTx/>
        <a:buFontTx/>
        <a:buChar char="–"/>
        <a:tabLst/>
        <a:defRPr sz="2800" b="0" i="0" u="none" strike="noStrike" kern="1" cap="none" spc="0" baseline="0">
          <a:solidFill>
            <a:schemeClr val="tx1"/>
          </a:solidFill>
          <a:effectLst/>
          <a:latin typeface="Calibri" pitchFamily="2" charset="0"/>
          <a:ea typeface="SimSun" pitchFamily="0" charset="0"/>
          <a:cs typeface="Times New Roman" pitchFamily="1" charset="0"/>
        </a:defRPr>
      </a:lvl2pPr>
      <a:lvl3pPr marL="1143000" marR="0" indent="-228600" algn="l" defTabSz="457200">
        <a:lnSpc>
          <a:spcPct val="100000"/>
        </a:lnSpc>
        <a:spcBef>
          <a:spcPts val="0"/>
        </a:spcBef>
        <a:spcAft>
          <a:spcPts val="0"/>
        </a:spcAft>
        <a:buClrTx/>
        <a:buSzTx/>
        <a:buFontTx/>
        <a:buChar char="•"/>
        <a:tabLst/>
        <a:defRPr sz="2400" b="0" i="0" u="none" strike="noStrike" kern="1" cap="none" spc="0" baseline="0">
          <a:solidFill>
            <a:schemeClr val="tx1"/>
          </a:solidFill>
          <a:effectLst/>
          <a:latin typeface="Calibri" pitchFamily="2" charset="0"/>
          <a:ea typeface="SimSun" pitchFamily="0" charset="0"/>
          <a:cs typeface="Times New Roman" pitchFamily="1" charset="0"/>
        </a:defRPr>
      </a:lvl3pPr>
      <a:lvl4pPr marL="16002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4pPr>
      <a:lvl5pPr marL="20574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5pPr>
      <a:lvl6pPr marL="25146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6pPr>
      <a:lvl7pPr marL="29718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7pPr>
      <a:lvl8pPr marL="34290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8pPr>
      <a:lvl9pPr marL="38862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9pPr>
    </p:bodyStyle>
    <p:otherStyle>
      <a:lvl1pPr marL="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themeOverride" Target="../theme/themeOverride1.xml"/></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themeOverride" Target="../theme/themeOverride2.xm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themeOverride" Target="../theme/themeOverride3.xml"/></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themeOverride" Target="../theme/themeOverride4.xml"/></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themeOverride" Target="../theme/themeOverride5.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themeOverride" Target="../theme/themeOverride6.xml"/></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themeOverride" Target="../theme/themeOverride7.xml"/></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www.facebook.com/events/1112438053468135?ref=newsfeed" TargetMode="External"/><Relationship Id="rId4" Type="http://schemas.openxmlformats.org/officeDocument/2006/relationships/hyperlink" Target="mailto:info@carefully-mind.de" TargetMode="External"/><Relationship Id="rId5" Type="http://schemas.openxmlformats.org/officeDocument/2006/relationships/themeOverride" Target="../theme/themeOverride8.xml"/></Relationships>
</file>

<file path=ppt/slides/slide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Subtitle1"/>
          <p:cNvSpPr>
            <a:spLocks noGrp="1" noChangeArrowheads="1"/>
            <a:extLst>
              <a:ext uri="smNativeData">
                <pr:smNativeData xmlns:pr="smNativeData" xmlns="smNativeData" val="SMDATA_16_mlg9ZRMAAAAlAAAAZA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AsAAOgXAADAPwAAsCIAABAAAAAmAAAACAAAAAAAAAAAAAAAMAAAABQAAAAAAAAAAAD//wAAAQAAAP//AAABAA=="/>
              </a:ext>
            </a:extLst>
          </p:cNvSpPr>
          <p:nvPr>
            <p:ph type="subTitle" idx="1"/>
          </p:nvPr>
        </p:nvSpPr>
        <p:spPr/>
        <p:txBody>
          <a:bodyPr/>
          <a:lstStyle/>
          <a:p>
            <a:pPr marL="0" marR="0" indent="0" algn="ctr"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Herbstgenuss</a:t>
            </a:r>
          </a:p>
          <a:p>
            <a:pPr marL="0" marR="0" indent="0" algn="ctr"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ctr"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Newsletter Oktober 2023</a:t>
            </a:r>
          </a:p>
        </p:txBody>
      </p:sp>
      <p:pic>
        <p:nvPicPr>
          <p:cNvPr id="3" name="Grafik1"/>
          <p:cNvPicPr>
            <a:picLocks noChangeAspect="1"/>
            <a:extLst>
              <a:ext uri="smNativeData">
                <pr:smNativeData xmlns:pr="smNativeData" xmlns="smNativeData" val="SMDATA_18_mlg9ZRMAAAAlAAAAEQAAAC0AAAAAkAAAAEgAAACQAAAASAAAAAAAAAAAAAAAAAAAAAEAAABQAAAAAAAAAAAA4D8AAAAAAADgPwAAAAAAAOA/AAAAAAAA4D8AAAAAAADgPwAAAAAAAOA/AAAAAAAA4D8AAAAAAADgPwAAAAAAAOA/AAAAAAAA4D8CAAAAjAAAAAAAAAAAAAAA////AAAAAAA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B/f38A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P///wAAAAAAAAAAAAAAAAAAAAAAAAAAAAAAAAAAAAAAAAAAAAAAAAAAAAAAf39/AH9/fwDMzMwAwMD/AH9/fwAAAAAAAAAAAAAAAAD///8AAAAAACEAAAAYAAAAFAAAAF4YAAA1AgAAvDYAAFQTAAAQAAAAJgAAAAgAAAD//////////zAAAAAUAAAAAAAAAAAA//8AAAEAAAD//wAAAQA="/>
              </a:ext>
            </a:extLst>
          </p:cNvPicPr>
          <p:nvPr/>
        </p:nvPicPr>
        <p:blipFill>
          <a:blip r:embed="rId3"/>
          <a:stretch>
            <a:fillRect/>
          </a:stretch>
        </p:blipFill>
        <p:spPr>
          <a:xfrm>
            <a:off x="3961130" y="358775"/>
            <a:ext cx="4936490" cy="2783205"/>
          </a:xfrm>
          <a:prstGeom prst="rect">
            <a:avLst/>
          </a:prstGeom>
          <a:noFill/>
          <a:ln>
            <a:noFill/>
          </a:ln>
          <a:effectLst/>
        </p:spPr>
      </p:pic>
    </p:spTree>
  </p:cSld>
  <p:clrMapOvr>
    <a:masterClrMapping/>
  </p:clrMapOvr>
  <p:transition spd="med" p14:dur="1000" advClick="0" advTm="4000">
    <p:extLst>
      <p:ext uri="smNativeData">
        <pr:smNativeData xmlns:pr="smNativeData" xmlns="smNativeData" val="mlg9ZQAAAADoAwAAAAAAAAAAAAAAAAAAoA8AAAAAAAABAAAAAAAAAAAAAAAAAAAAAAAAAAAAAAAAAAAA" duo="mlg9ZQAAAAAAAAAAAAAAAAAAAAA="/>
      </p:ext>
    </p:extLst>
  </p:transition>
  <p:timing>
    <p:tnLst>
      <p:par>
        <p:cTn id="1" dur="indefinite" restart="never" nodeType="tmRoot"/>
      </p:par>
    </p:tnLst>
  </p:timing>
</p:sld>
</file>

<file path=ppt/slides/slide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YFl7BWZmmQEAAAAAAAAAAAAAAAAAAAAAAAAAAAAAAAAAAAAAAAAAAP///wJ/f38APj5cA8zMzADAwP8Af39/AAAAAAAAAAAAAAAAAAAAAAAAAAAAIQAAABgAAAAUAAAAsQkAAPkDAABPQQAAMBgAABAAAAAmAAAACAAAAP//////////MAAAABQAAAAAAAAAAAD//wAAAQAAAP//AAABAA=="/>
              </a:ext>
            </a:extLst>
          </p:cNvSpPr>
          <p:nvPr/>
        </p:nvSpPr>
        <p:spPr>
          <a:xfrm>
            <a:off x="1575435" y="645795"/>
            <a:ext cx="9041130" cy="3286125"/>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Gerade im Herbst schieben sich negative Gedanken in den Vordergrund.</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So ein Mist! Die Tage werden kürzer! </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Es ist so schnell dunkel!</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Es ist so kalt!</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Die Bäume werden kahl!</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Ich bin lustlos!</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Sicherlich hast Du noch zahlreiche Beispiele. </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dk1" tx1="lt1" bg2="dk2" tx2="lt2" accent1="accent1" accent2="accent2" accent3="accent3" accent4="accent4" accent5="accent5" accent6="accent6" hlink="hlink" folHlink="folHlink"/>
  </p:clrMapOvr>
  <p:transition spd="med" p14:dur="1000" advClick="0" advTm="16000">
    <p:extLst>
      <p:ext uri="smNativeData">
        <pr:smNativeData xmlns:pr="smNativeData" xmlns="smNativeData" val="mlg9ZQAAAADoAwAAAAAAAAAAAAAAAAAAgD4AAAAAAAABAAAAAAAAAAAAAAAAAAAAAAAAAAAAAAAAAAAA" duo="mlg9ZQAAAAAAAAAAAAAAAAAAAAA="/>
      </p:ext>
    </p:extLst>
  </p:transition>
  <p:timing>
    <p:tnLst>
      <p:par>
        <p:cTn id="1" dur="indefinite" restart="never" nodeType="tmRoot"/>
      </p:par>
    </p:tnLst>
  </p:timing>
</p:sld>
</file>

<file path=ppt/slides/slide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Bf//2QEAAAAAAAAAAAAAAAAAAAAAAAAAAAAAAAAAAAAAAAAAAAAAAAJ/f38Ad3d3A8zMzADAwP8Af39/AAAAAAAAAAAAAAAAAAAAAAAAAAAAIQAAABgAAAAUAAAALgcAAMcEAADTQwAA/SEAABAAAAAmAAAACAAAAP//////////MAAAABQAAAAAAAAAAAD//wAAAQAAAP//AAABAA=="/>
              </a:ext>
            </a:extLst>
          </p:cNvSpPr>
          <p:nvPr/>
        </p:nvSpPr>
        <p:spPr>
          <a:xfrm>
            <a:off x="1167130" y="776605"/>
            <a:ext cx="9858375" cy="4748530"/>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Für diese Gefühle gibt es eine einfache Erklärung. Unser Körper stellt sich jetzt merkbar um und hat mächtig zu tun. Er trifft nun die Vorbereitungen auf den Winter. </a:t>
            </a: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Kennst Du auch, dass Du nun mehr Appetit hast, dich weniger bewegen möchtest. Dieses Gefühl kommt aus der Urzeit. Die Menschen mussten Fettpolster anlegen, um im Winter davon zehren zu können. </a:t>
            </a: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Du bist schneller und öfter müde? Auch dies hat mit der Umstellung zu tun. </a:t>
            </a: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Nun leben wir im hier und jetzt und haben Möglichkeiten, die wundervolle Zeit genießen zu können. Die Natur bereitet sich auf den Winterschlaf vor. Hier ein paar Ideen, wie Du mit positiver Energie aktiv daran teilhaben kannst.</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lt1" tx1="dk1" bg2="lt2" tx2="dk2" accent1="accent1" accent2="accent2" accent3="accent3" accent4="accent4" accent5="accent5" accent6="accent6" hlink="hlink" folHlink="folHlink"/>
  </p:clrMapOvr>
  <p:transition spd="med" p14:dur="1000" advClick="0" advTm="20000">
    <p:extLst>
      <p:ext uri="smNativeData">
        <pr:smNativeData xmlns:pr="smNativeData" xmlns="smNativeData" val="mlg9ZQAAAADoAwAAAAAAAAAAAAAAAAAAIE4AAAAAAAABAAAAAAAAAAAAAAAAAAAAAAAAAAAAAAAAAAAA" duo="mlg9ZQAAAAAAAAAAAAAAAAAAAAA="/>
      </p:ext>
    </p:extLst>
  </p:transition>
  <p:timing>
    <p:tnLst>
      <p:par>
        <p:cTn id="1" dur="indefinite" restart="never" nodeType="tmRoot"/>
      </p:par>
    </p:tnLst>
  </p:timing>
</p:sld>
</file>

<file path=ppt/slides/slide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I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Bd728QEAAAAAAAAAAAAAAAAAAAAAAAAAAAAAAAAAAAAAAAAAAAAAAAJ/f38AlpaWA8zMzADAwP8Af39/AAAAAAAAAAAAAAAAAAAAAAAAAAAAIQAAABgAAAAUAAAATAUAAO8MAADVSAAAihIAABAAAAAmAAAACAAAAP//////////MAAAABQAAAAAAAAAAAD//wAAAQAAAP//AAABAA=="/>
              </a:ext>
            </a:extLst>
          </p:cNvSpPr>
          <p:nvPr/>
        </p:nvSpPr>
        <p:spPr>
          <a:xfrm>
            <a:off x="861060" y="2102485"/>
            <a:ext cx="10978515" cy="911225"/>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Der Herbt ist die Aufforderung zum Herbstball, der Wind tost und die Blätter tanzen!</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Wie wäre es, wenn Du mit den Blättern tanzt? Vielleicht gibt es Orte an denen Du dies unbefangen ausprobieren möchtest? Vielleicht möchte Dich jemand begleiten? Nur MUT!</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lt1" tx1="dk1" bg2="lt2" tx2="dk2" accent1="accent1" accent2="accent2" accent3="accent3" accent4="accent4" accent5="accent5" accent6="accent6" hlink="hlink" folHlink="folHlink"/>
  </p:clrMapOvr>
  <p:transition spd="med" p14:dur="1000" advClick="0" advTm="10000">
    <p:extLst>
      <p:ext uri="smNativeData">
        <pr:smNativeData xmlns:pr="smNativeData" xmlns="smNativeData" val="mlg9ZQAAAADoAwAAAAAAAAAAAAAAAAAAECcAAAAAAAABAAAAAAAAAAAAAAAAAAAAAAAAAAAAAAAAAAAA" duo="mlg9ZQAAAAAAAAAAAAAAAAAAAAA="/>
      </p:ext>
    </p:extLst>
  </p:transition>
  <p:timing>
    <p:tnLst>
      <p:par>
        <p:cTn id="1" dur="indefinite" restart="never" nodeType="tmRoot"/>
      </p:par>
    </p:tnLst>
  </p:timing>
</p:sld>
</file>

<file path=ppt/slides/slide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Bf//2QEAAAAAAAAAAAAAAAAAAAAAAAAAAAAAAAAAAAAAAAAAAAAAAAJ/f38Ad3d3A8zMzADAwP8Af39/AAAAAAAAAAAAAAAAAAAAAAAAAAAAIQAAABgAAAAUAAAAiAMAAJsKAADcRAAAihIAABAAAAAmAAAACAAAAP//////////MAAAABQAAAAAAAAAAAD//wAAAQAAAP//AAABAA=="/>
              </a:ext>
            </a:extLst>
          </p:cNvSpPr>
          <p:nvPr/>
        </p:nvSpPr>
        <p:spPr>
          <a:xfrm>
            <a:off x="574040" y="1724025"/>
            <a:ext cx="10619740" cy="1289685"/>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Der Herbst färbt die Welt in warmen Farben bunt.</a:t>
            </a: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Was kannst Du bunt färben? Vielleicht neue Deko im eigenen zu Hause oder kleide Dich mal besonders bunt. </a:t>
            </a: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Mache einen Spaziergang durch die Jahreszeit. Achte besonders auf die Natur, die dir ihre Farbenfreude zeigt.</a:t>
            </a: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 Setze warme Akzente in deinem Heim, z.B. mit Kerzenschein.</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lt1" tx1="dk1" bg2="lt2" tx2="dk2" accent1="accent1" accent2="accent2" accent3="accent3" accent4="accent4" accent5="accent5" accent6="accent6" hlink="hlink" folHlink="folHlink"/>
  </p:clrMapOvr>
  <p:transition spd="med" p14:dur="1000" advClick="0" advTm="10000">
    <p:extLst>
      <p:ext uri="smNativeData">
        <pr:smNativeData xmlns:pr="smNativeData" xmlns="smNativeData" val="mlg9ZQAAAADoAwAAAAAAAAAAAAAAAAAAECcAAAAAAAABAAAAAAAAAAAAAAAAAAAAAAAAAAAAAAAAAAAA" duo="mlg9ZQAAAAAAAAAAAAAAAAAAAAA="/>
      </p:ext>
    </p:extLst>
  </p:transition>
  <p:timing>
    <p:tnLst>
      <p:par>
        <p:cTn id="1" dur="indefinite" restart="never" nodeType="tmRoot"/>
      </p:par>
    </p:tnLst>
  </p:timing>
</p:sld>
</file>

<file path=ppt/slides/slide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Bd728QEAAAAAAAAAAAAAAAAAAAAAAAAAAAAAAAAAAAAAAAAAAAAAAAJ/f38AlpaWA8zMzADAwP8Af39/AAAAAAAAAAAAAAAAAAAAAAAAAAAAIQAAABgAAAAUAAAARAoAAJ8GAABUQQAAfwsAABAAAAAmAAAACAAAAP//////////MAAAABQAAAAAAAAAAAD//wAAAQAAAP//AAABAA=="/>
              </a:ext>
            </a:extLst>
          </p:cNvSpPr>
          <p:nvPr/>
        </p:nvSpPr>
        <p:spPr>
          <a:xfrm>
            <a:off x="1668780" y="1076325"/>
            <a:ext cx="8950960" cy="792480"/>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Der Herbst riecht feucht und ein angenehm moderig.</a:t>
            </a: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Stelle Dich in den Wald und öffne ganz bewusst deine Nasenflügel. Atme einige Atemzüge bewusst durch die Nase ein und versuche heraus zu finden, welche konkreten Gerüche du gerade wahrnimmst, vielleicht Pilze, Tannennadeln, Laub, Moos....?</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lt1" tx1="dk1" bg2="lt2" tx2="dk2" accent1="accent1" accent2="accent2" accent3="accent3" accent4="accent4" accent5="accent5" accent6="accent6" hlink="hlink" folHlink="folHlink"/>
  </p:clrMapOvr>
  <p:transition spd="med" p14:dur="1000" advClick="0" advTm="11000">
    <p:extLst>
      <p:ext uri="smNativeData">
        <pr:smNativeData xmlns:pr="smNativeData" xmlns="smNativeData" val="mlg9ZQAAAADoAwAAAAAAAAAAAAAAAAAA+CoAAAAAAAABAAAAAAAAAAAAAAAAAAAAAAAAAAAAAAAAAAAA" duo="mlg9ZQAAAAAAAAAAAAAAAAAAAAA="/>
      </p:ext>
    </p:extLst>
  </p:transition>
  <p:timing>
    <p:tnLst>
      <p:par>
        <p:cTn id="1" dur="indefinite" restart="never" nodeType="tmRoot"/>
      </p:par>
    </p:tnLst>
  </p:timing>
</p:sld>
</file>

<file path=ppt/slides/slide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Bf//2QEAAAAAAAAAAAAAAAAAAAAAAAAAAAAAAAAAAAAAAAAAAAAAAAJ/f38Ad3d3A8zMzADAwP8Af39/AAAAAAAAAAAAAAAAAAAAAAAAAAAAIQAAABgAAAAUAAAALwwAAPIHAADRPgAA0gwAAAAAAAAmAAAACAAAAP//////////MAAAABQAAAAAAAAAAAD//wAAAQAAAP//AAABAA=="/>
              </a:ext>
            </a:extLst>
          </p:cNvSpPr>
          <p:nvPr/>
        </p:nvSpPr>
        <p:spPr>
          <a:xfrm>
            <a:off x="1980565" y="1291590"/>
            <a:ext cx="8230870" cy="792480"/>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400" b="1" cap="none">
                <a:solidFill>
                  <a:srgbClr val="000000"/>
                </a:solidFill>
                <a:latin typeface="Microsoft JhengHei Light" pitchFamily="2" charset="0"/>
                <a:ea typeface="Microsoft JhengHei Light" pitchFamily="2" charset="0"/>
                <a:cs typeface="Microsoft JhengHei Light" pitchFamily="2" charset="0"/>
              </a:defRPr>
            </a:pPr>
            <a:r>
              <a:t>Früchte fühlen!</a:t>
            </a:r>
          </a:p>
          <a:p>
            <a:pPr marL="0" marR="0" indent="0" algn="l" defTabSz="914400">
              <a:lnSpc>
                <a:spcPct val="100000"/>
              </a:lnSpc>
              <a:spcBef>
                <a:spcPts val="0"/>
              </a:spcBef>
              <a:spcAft>
                <a:spcPts val="0"/>
              </a:spcAft>
              <a:buNone/>
              <a:tabLst/>
              <a:defRPr sz="2400" b="1" cap="none">
                <a:solidFill>
                  <a:srgbClr val="000000"/>
                </a:solid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cap="none">
                <a:solidFill>
                  <a:srgbClr val="000000"/>
                </a:solid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0000"/>
                </a:solidFill>
                <a:latin typeface="Microsoft JhengHei Light" pitchFamily="2" charset="0"/>
                <a:ea typeface="Microsoft JhengHei Light" pitchFamily="2" charset="0"/>
                <a:cs typeface="Microsoft JhengHei Light" pitchFamily="2" charset="0"/>
              </a:defRPr>
            </a:pPr>
            <a:r>
              <a:t>Kannst Du Dich noch erinnern, wie Du als Kind Kastanien, Eicheln, Bucheckern o. ä. gesammelt hast? Wie glaubst Du, wäre es, wenn Du die Herbstfrüchte sammelst und ganz bewusst und mit geschlossenen Augen fühlst? </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lt1" tx1="dk1" bg2="lt2" tx2="dk2" accent1="accent1" accent2="accent2" accent3="accent3" accent4="accent4" accent5="accent5" accent6="accent6" hlink="hlink" folHlink="folHlink"/>
  </p:clrMapOvr>
  <p:transition spd="med" p14:dur="1000" advClick="0" advTm="10000">
    <p:extLst>
      <p:ext uri="smNativeData">
        <pr:smNativeData xmlns:pr="smNativeData" xmlns="smNativeData" val="mlg9ZQAAAADoAwAAAAAAAAAAAAAAAAAAECcAAAAAAAABAAAAAAAAAAAAAAAAAAAAAAAAAAAAAAAAAAAA" duo="mlg9ZQAAAAAAAAAAAAAAAAAAAAA="/>
      </p:ext>
    </p:extLst>
  </p:transition>
  <p:timing>
    <p:tnLst>
      <p:par>
        <p:cTn id="1" dur="indefinite" restart="never" nodeType="tmRoot"/>
      </p:par>
    </p:tnLst>
  </p:timing>
</p:sld>
</file>

<file path=ppt/slides/slide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2"/>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Bd728QEAAAAAAAAAAAAAAAAAAAAAAAAAAAAAAAAAAAAAAAAAAAAAAAJ/f38AlpaWA8zMzADAwP8Af39/AAAAAAAAAAAAAAAAAAAAAAAAAAAAIQAAABgAAAAUAAAAgg8AADsHAAB/OwAA6wsAABAAAAAmAAAACAAAAP//////////MAAAABQAAAAAAAAAAAD//wAAAQAAAP//AAABAA=="/>
              </a:ext>
            </a:extLst>
          </p:cNvSpPr>
          <p:nvPr/>
        </p:nvSpPr>
        <p:spPr>
          <a:xfrm>
            <a:off x="2520950" y="1175385"/>
            <a:ext cx="7150735" cy="762000"/>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Gemeinsam ist noch schöner!</a:t>
            </a:r>
          </a:p>
          <a:p>
            <a:pPr marL="0" marR="0" indent="0" algn="l" defTabSz="914400">
              <a:lnSpc>
                <a:spcPct val="100000"/>
              </a:lnSpc>
              <a:spcBef>
                <a:spcPts val="0"/>
              </a:spcBef>
              <a:spcAft>
                <a:spcPts val="0"/>
              </a:spcAft>
              <a:buNone/>
              <a:tabLst/>
              <a:defRPr sz="2600" b="1"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600" cap="none">
                <a:solidFill>
                  <a:srgbClr val="000000"/>
                </a:solidFill>
                <a:uFill>
                  <a:solidFill>
                    <a:srgbClr val="000000"/>
                  </a:solidFill>
                </a:uFill>
                <a:latin typeface="Microsoft JhengHei Light" pitchFamily="2" charset="0"/>
                <a:ea typeface="Microsoft JhengHei Light" pitchFamily="2" charset="0"/>
                <a:cs typeface="Microsoft JhengHei Light" pitchFamily="2" charset="0"/>
              </a:defRPr>
            </a:pPr>
            <a:r>
              <a:t>Vielleicht findest Du Freunde, die den Herbst mit Dir auf die besondere Weise genießen möchten. </a:t>
            </a:r>
          </a:p>
          <a:p>
            <a:pPr marL="0" marR="0" indent="0" algn="l" defTabSz="914400">
              <a:lnSpc>
                <a:spcPct val="100000"/>
              </a:lnSpc>
              <a:spcBef>
                <a:spcPts val="0"/>
              </a:spcBef>
              <a:spcAft>
                <a:spcPts val="0"/>
              </a:spcAft>
              <a:buNone/>
              <a:tabLst/>
              <a:defRPr sz="1000" cap="none">
                <a:solidFill>
                  <a:srgbClr val="000000"/>
                </a:solidFill>
                <a:uFill>
                  <a:solidFill>
                    <a:srgbClr val="000000"/>
                  </a:solidFill>
                </a:uFill>
                <a:latin typeface="Times New Roman" pitchFamily="1" charset="0"/>
                <a:ea typeface="Times New Roman" pitchFamily="1" charset="0"/>
                <a:cs typeface="Times New Roman" pitchFamily="1" charset="0"/>
              </a:defRPr>
            </a:pPr>
          </a:p>
          <a:p>
            <a:pPr marL="0" marR="0" indent="0" algn="l" defTabSz="914400">
              <a:lnSpc>
                <a:spcPct val="100000"/>
              </a:lnSpc>
              <a:spcBef>
                <a:spcPts val="0"/>
              </a:spcBef>
              <a:spcAft>
                <a:spcPts val="0"/>
              </a:spcAft>
              <a:buNone/>
              <a:tabLst/>
              <a:defRPr sz="1000" cap="none">
                <a:solidFill>
                  <a:srgbClr val="000000"/>
                </a:solidFill>
                <a:uFill>
                  <a:solidFill>
                    <a:srgbClr val="000000"/>
                  </a:solidFill>
                </a:uFill>
                <a:latin typeface="Times New Roman" pitchFamily="1" charset="0"/>
                <a:ea typeface="Times New Roman" pitchFamily="1" charset="0"/>
                <a:cs typeface="Times New Roman" pitchFamily="1" charset="0"/>
              </a:defRPr>
            </a:pPr>
          </a:p>
        </p:txBody>
      </p:sp>
    </p:spTree>
  </p:cSld>
  <p:clrMapOvr>
    <a:overrideClrMapping bg1="lt1" tx1="dk1" bg2="lt2" tx2="dk2" accent1="accent1" accent2="accent2" accent3="accent3" accent4="accent4" accent5="accent5" accent6="accent6" hlink="hlink" folHlink="folHlink"/>
  </p:clrMapOvr>
  <p:transition spd="med" p14:dur="1000" advClick="0" advTm="9000">
    <p:extLst>
      <p:ext uri="smNativeData">
        <pr:smNativeData xmlns:pr="smNativeData" xmlns="smNativeData" val="mlg9ZQAAAADoAwAAAAAAAAAAAAAAAAAAKCMAAAAAAAABAAAAAAAAAAAAAAAAAAAAAAAAAAAAAAAAAAAA" duo="mlg9ZQAAAAAAAAAAAAAAAAAAAAA="/>
      </p:ext>
    </p:extLst>
  </p:transition>
  <p:timing>
    <p:tnLst>
      <p:par>
        <p:cTn id="1" dur="indefinite" restart="never" nodeType="tmRoot"/>
      </p:par>
    </p:tnLst>
  </p:timing>
</p:sld>
</file>

<file path=ppt/slides/slide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1"/>
          <p:cNvSpPr txBox="1">
            <a:extLst>
              <a:ext uri="smNativeData">
                <pr:smNativeData xmlns:pr="smNativeData" xmlns="smNativeData" val="SMDATA_16_mlg9ZRMAAAAlAAAAEgAAAA8B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YFl7BWZmmQEAAAAAAAAAAAAAAAAAAAAAAAAAAAAAAAAAAAAAAAAAAP///wJ/f38APj5cA8zMzADAwP8Af39/AAAAAAAAAAAAAAAAAAAAAAAAAAAAIQAAABgAAAAUAAAA7gQAAEwFAAARRwAAjA0AABAAAAAmAAAACAAAAP//////////MAAAABQAAAAAAAAAAAD//wAAAQAAAP//AAABAA=="/>
              </a:ext>
            </a:extLst>
          </p:cNvSpPr>
          <p:nvPr/>
        </p:nvSpPr>
        <p:spPr>
          <a:xfrm>
            <a:off x="801370" y="861060"/>
            <a:ext cx="10751185" cy="1341120"/>
          </a:xfrm>
          <a:prstGeom prst="rect">
            <a:avLst/>
          </a:prstGeom>
          <a:noFill/>
          <a:ln>
            <a:noFill/>
          </a:ln>
          <a:effectLst/>
        </p:spPr>
        <p:txBody>
          <a:bodyPr vert="horz" wrap="square" numCol="1" spcCol="215900" anchor="t"/>
          <a:lstStyle/>
          <a:p>
            <a:pPr marL="0" marR="0" indent="0" algn="l" defTabSz="914400">
              <a:lnSpc>
                <a:spcPct val="100000"/>
              </a:lnSpc>
              <a:spcBef>
                <a:spcPts val="0"/>
              </a:spcBef>
              <a:spcAft>
                <a:spcPts val="0"/>
              </a:spcAft>
              <a:buNone/>
              <a:tabLst/>
              <a:defRPr sz="2400"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r>
              <a:t>Am 04.11.2023 findet ein „Walk and Talk“ in Bergisch Gladbach Schildgen statt. Nähere Infos findest du in FB, Instagram oder Tiktok.  </a:t>
            </a:r>
          </a:p>
          <a:p>
            <a:pPr marL="0" marR="0" indent="0" algn="l" defTabSz="914400">
              <a:lnSpc>
                <a:spcPct val="100000"/>
              </a:lnSpc>
              <a:spcBef>
                <a:spcPts val="0"/>
              </a:spcBef>
              <a:spcAft>
                <a:spcPts val="0"/>
              </a:spcAft>
              <a:buNone/>
              <a:tabLst/>
              <a:defRPr sz="2400"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u="sng"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r>
              <a:rPr cap="none">
                <a:hlinkClick r:id="rId3"/>
              </a:rPr>
              <a:t>https://www.facebook.com/events/1112438053468135?ref=newsfeed</a:t>
            </a:r>
            <a:endParaRPr cap="none">
              <a:hlinkClick r:id="rId3"/>
            </a:endParaRPr>
          </a:p>
          <a:p>
            <a:pPr marL="0" marR="0" indent="0" algn="l" defTabSz="914400">
              <a:lnSpc>
                <a:spcPct val="100000"/>
              </a:lnSpc>
              <a:spcBef>
                <a:spcPts val="0"/>
              </a:spcBef>
              <a:spcAft>
                <a:spcPts val="0"/>
              </a:spcAft>
              <a:buNone/>
              <a:tabLst/>
              <a:defRPr sz="2400"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r>
              <a:t>Bist Du an weiteren Newslettern interessiert oder möchtest mehr über mich wissen, schaue gerne auf meiner Homepage „</a:t>
            </a:r>
            <a:r>
              <a:rPr b="1" cap="none"/>
              <a:t> </a:t>
            </a:r>
            <a:r>
              <a:rPr b="1" u="sng" cap="none">
                <a:hlinkClick r:id="rId4"/>
              </a:rPr>
              <a:t>info@carefully-mind.de</a:t>
            </a:r>
            <a:r>
              <a:rPr b="1" cap="none"/>
              <a:t>.</a:t>
            </a:r>
            <a:r>
              <a:t>“</a:t>
            </a:r>
          </a:p>
          <a:p>
            <a:pPr marL="0" marR="0" indent="0" algn="l" defTabSz="914400">
              <a:lnSpc>
                <a:spcPct val="100000"/>
              </a:lnSpc>
              <a:spcBef>
                <a:spcPts val="0"/>
              </a:spcBef>
              <a:spcAft>
                <a:spcPts val="0"/>
              </a:spcAft>
              <a:buNone/>
              <a:tabLst/>
              <a:defRPr sz="2400" b="1"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p>
          <a:p>
            <a:pPr marL="0" marR="0" indent="0" algn="l" defTabSz="914400">
              <a:lnSpc>
                <a:spcPct val="100000"/>
              </a:lnSpc>
              <a:spcBef>
                <a:spcPts val="0"/>
              </a:spcBef>
              <a:spcAft>
                <a:spcPts val="0"/>
              </a:spcAft>
              <a:buNone/>
              <a:tabLst/>
              <a:defRPr sz="2400" b="1" cap="none">
                <a:solidFill>
                  <a:srgbClr val="00FF00"/>
                </a:solidFill>
                <a:uFill>
                  <a:solidFill>
                    <a:srgbClr val="000000"/>
                  </a:solidFill>
                </a:uFill>
                <a:latin typeface="Microsoft JhengHei Light" pitchFamily="2" charset="0"/>
                <a:ea typeface="Microsoft JhengHei Light" pitchFamily="2" charset="0"/>
                <a:cs typeface="Microsoft JhengHei Light" pitchFamily="2" charset="0"/>
              </a:defRPr>
            </a:pPr>
            <a:r>
              <a:t>Deine Carina Piertz</a:t>
            </a:r>
          </a:p>
          <a:p>
            <a:pPr marL="0" marR="0" indent="0" algn="l" defTabSz="914400">
              <a:lnSpc>
                <a:spcPct val="100000"/>
              </a:lnSpc>
              <a:spcBef>
                <a:spcPts val="0"/>
              </a:spcBef>
              <a:spcAft>
                <a:spcPts val="0"/>
              </a:spcAft>
              <a:buNone/>
              <a:tabLst/>
              <a:defRPr sz="1000" cap="none">
                <a:solidFill>
                  <a:srgbClr val="000000"/>
                </a:solidFill>
              </a:defRPr>
            </a:p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000000"/>
        </a:dk2>
        <a:lt2>
          <a:srgbClr val="969696"/>
        </a:lt2>
        <a:accent1>
          <a:srgbClr val="FBDF53"/>
        </a:accent1>
        <a:accent2>
          <a:srgbClr val="FF9966"/>
        </a:accent2>
        <a:accent3>
          <a:srgbClr val="DF7986"/>
        </a:accent3>
        <a:accent4>
          <a:srgbClr val="BF59A6"/>
        </a:accent4>
        <a:accent5>
          <a:srgbClr val="9F39C6"/>
        </a:accent5>
        <a:accent6>
          <a:srgbClr val="7F19E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000000"/>
        </a:dk2>
        <a:lt2>
          <a:srgbClr val="808080"/>
        </a:lt2>
        <a:accent1>
          <a:srgbClr val="99CCFF"/>
        </a:accent1>
        <a:accent2>
          <a:srgbClr val="CCCCFF"/>
        </a:accent2>
        <a:accent3>
          <a:srgbClr val="ACACDF"/>
        </a:accent3>
        <a:accent4>
          <a:srgbClr val="9C9CBF"/>
        </a:accent4>
        <a:accent5>
          <a:srgbClr val="7C7C9F"/>
        </a:accent5>
        <a:accent6>
          <a:srgbClr val="5C5C7F"/>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DEF6F1"/>
        </a:lt1>
        <a:dk2>
          <a:srgbClr val="000000"/>
        </a:dk2>
        <a:lt2>
          <a:srgbClr val="969696"/>
        </a:lt2>
        <a:accent1>
          <a:srgbClr val="FFFFFF"/>
        </a:accent1>
        <a:accent2>
          <a:srgbClr val="8DC6FF"/>
        </a:accent2>
        <a:accent3>
          <a:srgbClr val="6DA6DF"/>
        </a:accent3>
        <a:accent4>
          <a:srgbClr val="4D86BF"/>
        </a:accent4>
        <a:accent5>
          <a:srgbClr val="2D669F"/>
        </a:accent5>
        <a:accent6>
          <a:srgbClr val="0D467F"/>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5">
        <a:dk1>
          <a:srgbClr val="000000"/>
        </a:dk1>
        <a:lt1>
          <a:srgbClr val="FFFFD9"/>
        </a:lt1>
        <a:dk2>
          <a:srgbClr val="000000"/>
        </a:dk2>
        <a:lt2>
          <a:srgbClr val="777777"/>
        </a:lt2>
        <a:accent1>
          <a:srgbClr val="FFFFF7"/>
        </a:accent1>
        <a:accent2>
          <a:srgbClr val="33CCCC"/>
        </a:accent2>
        <a:accent3>
          <a:srgbClr val="53ACAC"/>
        </a:accent3>
        <a:accent4>
          <a:srgbClr val="738C8C"/>
        </a:accent4>
        <a:accent5>
          <a:srgbClr val="936C6C"/>
        </a:accent5>
        <a:accent6>
          <a:srgbClr val="B34C4C"/>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6">
        <a:dk1>
          <a:srgbClr val="FFFFFF"/>
        </a:dk1>
        <a:lt1>
          <a:srgbClr val="008080"/>
        </a:lt1>
        <a:dk2>
          <a:srgbClr val="FFFF99"/>
        </a:dk2>
        <a:lt2>
          <a:srgbClr val="005A58"/>
        </a:lt2>
        <a:accent1>
          <a:srgbClr val="006462"/>
        </a:accent1>
        <a:accent2>
          <a:srgbClr val="6D6FC7"/>
        </a:accent2>
        <a:accent3>
          <a:srgbClr val="6D8FA7"/>
        </a:accent3>
        <a:accent4>
          <a:srgbClr val="8DAF87"/>
        </a:accent4>
        <a:accent5>
          <a:srgbClr val="ADCF67"/>
        </a:accent5>
        <a:accent6>
          <a:srgbClr val="CDEF47"/>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Presentation 7">
        <a:dk1>
          <a:srgbClr val="FFFFFF"/>
        </a:dk1>
        <a:lt1>
          <a:srgbClr val="800000"/>
        </a:lt1>
        <a:dk2>
          <a:srgbClr val="DFD293"/>
        </a:dk2>
        <a:lt2>
          <a:srgbClr val="5C1F00"/>
        </a:lt2>
        <a:accent1>
          <a:srgbClr val="CC3300"/>
        </a:accent1>
        <a:accent2>
          <a:srgbClr val="BE7960"/>
        </a:accent2>
        <a:accent3>
          <a:srgbClr val="9E9980"/>
        </a:accent3>
        <a:accent4>
          <a:srgbClr val="7EB9A0"/>
        </a:accent4>
        <a:accent5>
          <a:srgbClr val="5EC9C0"/>
        </a:accent5>
        <a:accent6>
          <a:srgbClr val="3EE9E0"/>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Presentation 8">
        <a:dk1>
          <a:srgbClr val="FFFFFF"/>
        </a:dk1>
        <a:lt1>
          <a:srgbClr val="000099"/>
        </a:lt1>
        <a:dk2>
          <a:srgbClr val="CCFFFF"/>
        </a:dk2>
        <a:lt2>
          <a:srgbClr val="003366"/>
        </a:lt2>
        <a:accent1>
          <a:srgbClr val="3366CC"/>
        </a:accent1>
        <a:accent2>
          <a:srgbClr val="00B000"/>
        </a:accent2>
        <a:accent3>
          <a:srgbClr val="209020"/>
        </a:accent3>
        <a:accent4>
          <a:srgbClr val="407040"/>
        </a:accent4>
        <a:accent5>
          <a:srgbClr val="605060"/>
        </a:accent5>
        <a:accent6>
          <a:srgbClr val="80308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Presentation 9">
        <a:dk1>
          <a:srgbClr val="FFFFFF"/>
        </a:dk1>
        <a:lt1>
          <a:srgbClr val="000000"/>
        </a:lt1>
        <a:dk2>
          <a:srgbClr val="E3EBF1"/>
        </a:dk2>
        <a:lt2>
          <a:srgbClr val="336699"/>
        </a:lt2>
        <a:accent1>
          <a:srgbClr val="003399"/>
        </a:accent1>
        <a:accent2>
          <a:srgbClr val="468A4B"/>
        </a:accent2>
        <a:accent3>
          <a:srgbClr val="666A6B"/>
        </a:accent3>
        <a:accent4>
          <a:srgbClr val="864A8B"/>
        </a:accent4>
        <a:accent5>
          <a:srgbClr val="A62AAB"/>
        </a:accent5>
        <a:accent6>
          <a:srgbClr val="C60ACB"/>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Presentation 10">
        <a:dk1>
          <a:srgbClr val="FFFFFF"/>
        </a:dk1>
        <a:lt1>
          <a:srgbClr val="686B5D"/>
        </a:lt1>
        <a:dk2>
          <a:srgbClr val="D1D1CB"/>
        </a:dk2>
        <a:lt2>
          <a:srgbClr val="777777"/>
        </a:lt2>
        <a:accent1>
          <a:srgbClr val="909082"/>
        </a:accent1>
        <a:accent2>
          <a:srgbClr val="809EA8"/>
        </a:accent2>
        <a:accent3>
          <a:srgbClr val="A07E88"/>
        </a:accent3>
        <a:accent4>
          <a:srgbClr val="C05E68"/>
        </a:accent4>
        <a:accent5>
          <a:srgbClr val="E03E48"/>
        </a:accent5>
        <a:accent6>
          <a:srgbClr val="FF1E2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Presentation 11">
        <a:dk1>
          <a:srgbClr val="FFFFFF"/>
        </a:dk1>
        <a:lt1>
          <a:srgbClr val="666699"/>
        </a:lt1>
        <a:dk2>
          <a:srgbClr val="FFFFFF"/>
        </a:dk2>
        <a:lt2>
          <a:srgbClr val="3E3E5C"/>
        </a:lt2>
        <a:accent1>
          <a:srgbClr val="60597B"/>
        </a:accent1>
        <a:accent2>
          <a:srgbClr val="6666FF"/>
        </a:accent2>
        <a:accent3>
          <a:srgbClr val="8686DF"/>
        </a:accent3>
        <a:accent4>
          <a:srgbClr val="A6A6BF"/>
        </a:accent4>
        <a:accent5>
          <a:srgbClr val="C6C69F"/>
        </a:accent5>
        <a:accent6>
          <a:srgbClr val="E6E67F"/>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Presentation 12">
        <a:dk1>
          <a:srgbClr val="FFFFFF"/>
        </a:dk1>
        <a:lt1>
          <a:srgbClr val="523E26"/>
        </a:lt1>
        <a:dk2>
          <a:srgbClr val="DFC08D"/>
        </a:dk2>
        <a:lt2>
          <a:srgbClr val="2D2015"/>
        </a:lt2>
        <a:accent1>
          <a:srgbClr val="8C7B70"/>
        </a:accent1>
        <a:accent2>
          <a:srgbClr val="8F5F2F"/>
        </a:accent2>
        <a:accent3>
          <a:srgbClr val="8F7F4F"/>
        </a:accent3>
        <a:accent4>
          <a:srgbClr val="6F9F6F"/>
        </a:accent4>
        <a:accent5>
          <a:srgbClr val="4FBF8F"/>
        </a:accent5>
        <a:accent6>
          <a:srgbClr val="2FDFAF"/>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Presentation 13">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14">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Presentation 1">
    <a:dk1>
      <a:srgbClr val="666699"/>
    </a:dk1>
    <a:lt1>
      <a:srgbClr val="FFFFFF"/>
    </a:lt1>
    <a:dk2>
      <a:srgbClr val="3E3E5C"/>
    </a:dk2>
    <a:lt2>
      <a:srgbClr val="FFFFFF"/>
    </a:lt2>
    <a:accent1>
      <a:srgbClr val="60597B"/>
    </a:accent1>
    <a:accent2>
      <a:srgbClr val="6666FF"/>
    </a:accent2>
    <a:accent3>
      <a:srgbClr val="8686DF"/>
    </a:accent3>
    <a:accent4>
      <a:srgbClr val="A6A6BF"/>
    </a:accent4>
    <a:accent5>
      <a:srgbClr val="C6C69F"/>
    </a:accent5>
    <a:accent6>
      <a:srgbClr val="E6E67F"/>
    </a:accent6>
    <a:hlink>
      <a:srgbClr val="99CCFF"/>
    </a:hlink>
    <a:folHlink>
      <a:srgbClr val="FFFF99"/>
    </a:folHlink>
  </a:clrScheme>
</a:themeOverride>
</file>

<file path=ppt/theme/themeOverride2.xml><?xml version="1.0" encoding="utf-8"?>
<a:themeOverride xmlns:a="http://schemas.openxmlformats.org/drawingml/2006/main">
  <a:clrScheme name="Presentation 1">
    <a:dk1>
      <a:srgbClr val="000000"/>
    </a:dk1>
    <a:lt1>
      <a:srgbClr val="FFFFD9"/>
    </a:lt1>
    <a:dk2>
      <a:srgbClr val="000000"/>
    </a:dk2>
    <a:lt2>
      <a:srgbClr val="777777"/>
    </a:lt2>
    <a:accent1>
      <a:srgbClr val="FFFFF7"/>
    </a:accent1>
    <a:accent2>
      <a:srgbClr val="33CCCC"/>
    </a:accent2>
    <a:accent3>
      <a:srgbClr val="53ACAC"/>
    </a:accent3>
    <a:accent4>
      <a:srgbClr val="738C8C"/>
    </a:accent4>
    <a:accent5>
      <a:srgbClr val="936C6C"/>
    </a:accent5>
    <a:accent6>
      <a:srgbClr val="B34C4C"/>
    </a:accent6>
    <a:hlink>
      <a:srgbClr val="FF5050"/>
    </a:hlink>
    <a:folHlink>
      <a:srgbClr val="FF9900"/>
    </a:folHlink>
  </a:clrScheme>
</a:themeOverride>
</file>

<file path=ppt/theme/themeOverride3.xml><?xml version="1.0" encoding="utf-8"?>
<a:themeOverride xmlns:a="http://schemas.openxmlformats.org/drawingml/2006/main">
  <a:clrScheme name="Presentation 1">
    <a:dk1>
      <a:srgbClr val="000000"/>
    </a:dk1>
    <a:lt1>
      <a:srgbClr val="DEF6F1"/>
    </a:lt1>
    <a:dk2>
      <a:srgbClr val="000000"/>
    </a:dk2>
    <a:lt2>
      <a:srgbClr val="969696"/>
    </a:lt2>
    <a:accent1>
      <a:srgbClr val="FFFFFF"/>
    </a:accent1>
    <a:accent2>
      <a:srgbClr val="8DC6FF"/>
    </a:accent2>
    <a:accent3>
      <a:srgbClr val="6DA6DF"/>
    </a:accent3>
    <a:accent4>
      <a:srgbClr val="4D86BF"/>
    </a:accent4>
    <a:accent5>
      <a:srgbClr val="2D669F"/>
    </a:accent5>
    <a:accent6>
      <a:srgbClr val="0D467F"/>
    </a:accent6>
    <a:hlink>
      <a:srgbClr val="0066CC"/>
    </a:hlink>
    <a:folHlink>
      <a:srgbClr val="00A800"/>
    </a:folHlink>
  </a:clrScheme>
</a:themeOverride>
</file>

<file path=ppt/theme/themeOverride4.xml><?xml version="1.0" encoding="utf-8"?>
<a:themeOverride xmlns:a="http://schemas.openxmlformats.org/drawingml/2006/main">
  <a:clrScheme name="Presentation 1">
    <a:dk1>
      <a:srgbClr val="000000"/>
    </a:dk1>
    <a:lt1>
      <a:srgbClr val="FFFFD9"/>
    </a:lt1>
    <a:dk2>
      <a:srgbClr val="000000"/>
    </a:dk2>
    <a:lt2>
      <a:srgbClr val="777777"/>
    </a:lt2>
    <a:accent1>
      <a:srgbClr val="FFFFF7"/>
    </a:accent1>
    <a:accent2>
      <a:srgbClr val="33CCCC"/>
    </a:accent2>
    <a:accent3>
      <a:srgbClr val="53ACAC"/>
    </a:accent3>
    <a:accent4>
      <a:srgbClr val="738C8C"/>
    </a:accent4>
    <a:accent5>
      <a:srgbClr val="936C6C"/>
    </a:accent5>
    <a:accent6>
      <a:srgbClr val="B34C4C"/>
    </a:accent6>
    <a:hlink>
      <a:srgbClr val="FF5050"/>
    </a:hlink>
    <a:folHlink>
      <a:srgbClr val="FF9900"/>
    </a:folHlink>
  </a:clrScheme>
</a:themeOverride>
</file>

<file path=ppt/theme/themeOverride5.xml><?xml version="1.0" encoding="utf-8"?>
<a:themeOverride xmlns:a="http://schemas.openxmlformats.org/drawingml/2006/main">
  <a:clrScheme name="Presentation 1">
    <a:dk1>
      <a:srgbClr val="000000"/>
    </a:dk1>
    <a:lt1>
      <a:srgbClr val="DEF6F1"/>
    </a:lt1>
    <a:dk2>
      <a:srgbClr val="000000"/>
    </a:dk2>
    <a:lt2>
      <a:srgbClr val="969696"/>
    </a:lt2>
    <a:accent1>
      <a:srgbClr val="FFFFFF"/>
    </a:accent1>
    <a:accent2>
      <a:srgbClr val="8DC6FF"/>
    </a:accent2>
    <a:accent3>
      <a:srgbClr val="6DA6DF"/>
    </a:accent3>
    <a:accent4>
      <a:srgbClr val="4D86BF"/>
    </a:accent4>
    <a:accent5>
      <a:srgbClr val="2D669F"/>
    </a:accent5>
    <a:accent6>
      <a:srgbClr val="0D467F"/>
    </a:accent6>
    <a:hlink>
      <a:srgbClr val="0066CC"/>
    </a:hlink>
    <a:folHlink>
      <a:srgbClr val="00A800"/>
    </a:folHlink>
  </a:clrScheme>
</a:themeOverride>
</file>

<file path=ppt/theme/themeOverride6.xml><?xml version="1.0" encoding="utf-8"?>
<a:themeOverride xmlns:a="http://schemas.openxmlformats.org/drawingml/2006/main">
  <a:clrScheme name="Presentation 1">
    <a:dk1>
      <a:srgbClr val="000000"/>
    </a:dk1>
    <a:lt1>
      <a:srgbClr val="FFFFD9"/>
    </a:lt1>
    <a:dk2>
      <a:srgbClr val="000000"/>
    </a:dk2>
    <a:lt2>
      <a:srgbClr val="777777"/>
    </a:lt2>
    <a:accent1>
      <a:srgbClr val="FFFFF7"/>
    </a:accent1>
    <a:accent2>
      <a:srgbClr val="33CCCC"/>
    </a:accent2>
    <a:accent3>
      <a:srgbClr val="53ACAC"/>
    </a:accent3>
    <a:accent4>
      <a:srgbClr val="738C8C"/>
    </a:accent4>
    <a:accent5>
      <a:srgbClr val="936C6C"/>
    </a:accent5>
    <a:accent6>
      <a:srgbClr val="B34C4C"/>
    </a:accent6>
    <a:hlink>
      <a:srgbClr val="FF5050"/>
    </a:hlink>
    <a:folHlink>
      <a:srgbClr val="FF9900"/>
    </a:folHlink>
  </a:clrScheme>
</a:themeOverride>
</file>

<file path=ppt/theme/themeOverride7.xml><?xml version="1.0" encoding="utf-8"?>
<a:themeOverride xmlns:a="http://schemas.openxmlformats.org/drawingml/2006/main">
  <a:clrScheme name="Presentation 1">
    <a:dk1>
      <a:srgbClr val="000000"/>
    </a:dk1>
    <a:lt1>
      <a:srgbClr val="DEF6F1"/>
    </a:lt1>
    <a:dk2>
      <a:srgbClr val="000000"/>
    </a:dk2>
    <a:lt2>
      <a:srgbClr val="969696"/>
    </a:lt2>
    <a:accent1>
      <a:srgbClr val="FFFFFF"/>
    </a:accent1>
    <a:accent2>
      <a:srgbClr val="8DC6FF"/>
    </a:accent2>
    <a:accent3>
      <a:srgbClr val="6DA6DF"/>
    </a:accent3>
    <a:accent4>
      <a:srgbClr val="4D86BF"/>
    </a:accent4>
    <a:accent5>
      <a:srgbClr val="2D669F"/>
    </a:accent5>
    <a:accent6>
      <a:srgbClr val="0D467F"/>
    </a:accent6>
    <a:hlink>
      <a:srgbClr val="0066CC"/>
    </a:hlink>
    <a:folHlink>
      <a:srgbClr val="00A800"/>
    </a:folHlink>
  </a:clrScheme>
</a:themeOverride>
</file>

<file path=ppt/theme/themeOverride8.xml><?xml version="1.0" encoding="utf-8"?>
<a:themeOverride xmlns:a="http://schemas.openxmlformats.org/drawingml/2006/main">
  <a:clrScheme name="Presentation 1">
    <a:dk1>
      <a:srgbClr val="666699"/>
    </a:dk1>
    <a:lt1>
      <a:srgbClr val="FFFFFF"/>
    </a:lt1>
    <a:dk2>
      <a:srgbClr val="3E3E5C"/>
    </a:dk2>
    <a:lt2>
      <a:srgbClr val="FFFFFF"/>
    </a:lt2>
    <a:accent1>
      <a:srgbClr val="60597B"/>
    </a:accent1>
    <a:accent2>
      <a:srgbClr val="6666FF"/>
    </a:accent2>
    <a:accent3>
      <a:srgbClr val="8686DF"/>
    </a:accent3>
    <a:accent4>
      <a:srgbClr val="A6A6BF"/>
    </a:accent4>
    <a:accent5>
      <a:srgbClr val="C6C69F"/>
    </a:accent5>
    <a:accent6>
      <a:srgbClr val="E6E67F"/>
    </a:accent6>
    <a:hlink>
      <a:srgbClr val="99CCFF"/>
    </a:hlink>
    <a:folHlink>
      <a:srgbClr val="FFFF99"/>
    </a:folHlink>
  </a:clrScheme>
</a:themeOverride>
</file>

<file path=ppt/theme/themeOverride9.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0.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1.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2.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3.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4.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5.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6.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7.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Carina</cp:lastModifiedBy>
  <cp:revision>0</cp:revision>
  <dcterms:created xsi:type="dcterms:W3CDTF">2023-10-28T15:20:00Z</dcterms:created>
  <dcterms:modified xsi:type="dcterms:W3CDTF">2023-10-28T18:53:14Z</dcterms:modified>
</cp:coreProperties>
</file>